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9"/>
  </p:notesMasterIdLst>
  <p:sldIdLst>
    <p:sldId id="259" r:id="rId3"/>
    <p:sldId id="305" r:id="rId4"/>
    <p:sldId id="269" r:id="rId5"/>
    <p:sldId id="310" r:id="rId6"/>
    <p:sldId id="302" r:id="rId7"/>
    <p:sldId id="30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viewProps" Target="viewProps.xml" /><Relationship Id="rId5" Type="http://schemas.openxmlformats.org/officeDocument/2006/relationships/slide" Target="slides/slide3.xml" /><Relationship Id="rId10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B8B5-8E4F-4A34-B814-C42771DE9D4A}" type="datetimeFigureOut">
              <a:rPr lang="it-IT" smtClean="0"/>
              <a:t>30/03/2022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00DE8-E9AC-4F5C-BDB5-2BEC0C4962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18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8591138361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8591138361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50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g8793608e4a_1_1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9" name="Google Shape;3619;g8793608e4a_1_1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07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85f910af8f_8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85f910af8f_8_1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0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877b0837b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877b0837b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75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g85f910af8f_8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4" name="Google Shape;3514;g85f910af8f_8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6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g8793608e4a_1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4" name="Google Shape;3704;g8793608e4a_1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1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 /><Relationship Id="rId2" Type="http://schemas.openxmlformats.org/officeDocument/2006/relationships/hyperlink" Target="https://slidesgo.com/" TargetMode="External" /><Relationship Id="rId1" Type="http://schemas.openxmlformats.org/officeDocument/2006/relationships/slideMaster" Target="../slideMasters/slideMaster2.xml" /><Relationship Id="rId4" Type="http://schemas.openxmlformats.org/officeDocument/2006/relationships/hyperlink" Target="https://www.freepik.com/" TargetMode="Externa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3733" y="1024133"/>
            <a:ext cx="57504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333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3733" y="3596451"/>
            <a:ext cx="5750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1" name="Google Shape;11;p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6880333" y="4900451"/>
            <a:ext cx="29572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567117" y="565597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241034" y="5110757"/>
            <a:ext cx="1364191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385801" y="5875402"/>
            <a:ext cx="1155108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468267" y="82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075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5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467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467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92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799"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marR="50799"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marR="50799"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marR="50799"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marR="50799"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marR="50799"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marR="50799"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marR="50799"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marR="50799"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166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609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3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451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 /><Relationship Id="rId2" Type="http://schemas.openxmlformats.org/officeDocument/2006/relationships/slideLayout" Target="../slideLayouts/slideLayout4.xml" /><Relationship Id="rId1" Type="http://schemas.openxmlformats.org/officeDocument/2006/relationships/slideLayout" Target="../slideLayouts/slideLayout3.xml" /><Relationship Id="rId5" Type="http://schemas.openxmlformats.org/officeDocument/2006/relationships/theme" Target="../theme/theme2.xml" /><Relationship Id="rId4" Type="http://schemas.openxmlformats.org/officeDocument/2006/relationships/slideLayout" Target="../slideLayouts/slideLayout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3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0756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1" r:id="rId3"/>
    <p:sldLayoutId id="2147483672" r:id="rId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4" Type="http://schemas.openxmlformats.org/officeDocument/2006/relationships/hyperlink" Target="http://www.itsluigicasale.it/IIIAAFM/wp/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8F7E8D4-3C10-4447-AED5-59D51B10F1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96" y="263916"/>
            <a:ext cx="4309231" cy="4860815"/>
          </a:xfrm>
          <a:prstGeom prst="rect">
            <a:avLst/>
          </a:prstGeom>
        </p:spPr>
      </p:pic>
      <p:grpSp>
        <p:nvGrpSpPr>
          <p:cNvPr id="666" name="Google Shape;666;p35"/>
          <p:cNvGrpSpPr/>
          <p:nvPr/>
        </p:nvGrpSpPr>
        <p:grpSpPr>
          <a:xfrm>
            <a:off x="975360" y="1097280"/>
            <a:ext cx="4084392" cy="4615928"/>
            <a:chOff x="807514" y="821316"/>
            <a:chExt cx="3062988" cy="3480392"/>
          </a:xfrm>
        </p:grpSpPr>
        <p:grpSp>
          <p:nvGrpSpPr>
            <p:cNvPr id="667" name="Google Shape;667;p3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668" name="Google Shape;668;p3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669" name="Google Shape;66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0" name="Google Shape;67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1" name="Google Shape;67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2" name="Google Shape;67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3" name="Google Shape;67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74" name="Google Shape;674;p3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675" name="Google Shape;675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6" name="Google Shape;676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77" name="Google Shape;677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78" name="Google Shape;678;p3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679" name="Google Shape;679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0" name="Google Shape;680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1" name="Google Shape;681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2" name="Google Shape;682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3" name="Google Shape;683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84" name="Google Shape;684;p3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685" name="Google Shape;685;p3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6" name="Google Shape;686;p3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7" name="Google Shape;687;p3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8" name="Google Shape;688;p3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89" name="Google Shape;689;p3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90" name="Google Shape;690;p3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691" name="Google Shape;691;p3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2" name="Google Shape;692;p3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3" name="Google Shape;693;p3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94" name="Google Shape;694;p3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695" name="Google Shape;695;p3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6" name="Google Shape;696;p3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697" name="Google Shape;697;p3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698" name="Google Shape;698;p3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699" name="Google Shape;699;p3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0" name="Google Shape;700;p3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01" name="Google Shape;701;p3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702" name="Google Shape;702;p3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3" name="Google Shape;703;p3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04" name="Google Shape;704;p3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705" name="Google Shape;705;p3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6" name="Google Shape;706;p3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7" name="Google Shape;707;p3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8" name="Google Shape;708;p3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09" name="Google Shape;709;p3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0" name="Google Shape;710;p3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1" name="Google Shape;711;p3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2" name="Google Shape;712;p3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13" name="Google Shape;713;p3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714" name="Google Shape;714;p3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5" name="Google Shape;715;p3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6" name="Google Shape;716;p3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7" name="Google Shape;717;p3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8" name="Google Shape;718;p3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19" name="Google Shape;719;p3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20" name="Google Shape;720;p3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721" name="Google Shape;721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2" name="Google Shape;722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3" name="Google Shape;723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4" name="Google Shape;724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25" name="Google Shape;725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26" name="Google Shape;726;p3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7" name="Google Shape;727;p3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728" name="Google Shape;728;p3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729" name="Google Shape;729;p3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0" name="Google Shape;730;p3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1" name="Google Shape;731;p3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2" name="Google Shape;732;p3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3" name="Google Shape;733;p3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34" name="Google Shape;734;p3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735" name="Google Shape;735;p3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6" name="Google Shape;736;p3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7" name="Google Shape;737;p3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8" name="Google Shape;738;p3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9" name="Google Shape;739;p3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0" name="Google Shape;740;p3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41" name="Google Shape;741;p3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742" name="Google Shape;742;p3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3" name="Google Shape;743;p3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4" name="Google Shape;744;p3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5" name="Google Shape;745;p3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6" name="Google Shape;746;p3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47" name="Google Shape;747;p3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grpSp>
            <p:nvGrpSpPr>
              <p:cNvPr id="749" name="Google Shape;749;p3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750" name="Google Shape;750;p3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1" name="Google Shape;751;p3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2" name="Google Shape;752;p3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3" name="Google Shape;753;p3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4" name="Google Shape;754;p3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5" name="Google Shape;755;p3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6" name="Google Shape;756;p3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" name="Google Shape;757;p3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" name="Google Shape;758;p3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9" name="Google Shape;759;p3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0" name="Google Shape;760;p3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1" name="Google Shape;761;p3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2" name="Google Shape;762;p3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grpSp>
            <p:nvGrpSpPr>
              <p:cNvPr id="763" name="Google Shape;763;p3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764" name="Google Shape;764;p3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5" name="Google Shape;765;p3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6" name="Google Shape;766;p3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7" name="Google Shape;767;p3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8" name="Google Shape;768;p3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69" name="Google Shape;769;p3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0" name="Google Shape;770;p3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1" name="Google Shape;771;p3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2" name="Google Shape;772;p3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3" name="Google Shape;773;p3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4" name="Google Shape;774;p3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5" name="Google Shape;775;p3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6" name="Google Shape;776;p3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7" name="Google Shape;777;p3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8" name="Google Shape;778;p3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9" name="Google Shape;779;p3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0" name="Google Shape;780;p3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81" name="Google Shape;781;p3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782" name="Google Shape;782;p3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783" name="Google Shape;783;p3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75" name="Google Shape;875;p35"/>
          <p:cNvSpPr txBox="1">
            <a:spLocks noGrp="1"/>
          </p:cNvSpPr>
          <p:nvPr>
            <p:ph type="ctrTitle"/>
          </p:nvPr>
        </p:nvSpPr>
        <p:spPr>
          <a:xfrm>
            <a:off x="4719739" y="982584"/>
            <a:ext cx="7756070" cy="257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>
              <a:lnSpc>
                <a:spcPct val="100000"/>
              </a:lnSpc>
            </a:pPr>
            <a:r>
              <a:rPr lang="it-IT" sz="7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COSTITUZIONE E SOSTENIBILITÀ:</a:t>
            </a:r>
          </a:p>
        </p:txBody>
      </p:sp>
      <p:sp>
        <p:nvSpPr>
          <p:cNvPr id="876" name="Google Shape;876;p35"/>
          <p:cNvSpPr txBox="1">
            <a:spLocks noGrp="1"/>
          </p:cNvSpPr>
          <p:nvPr>
            <p:ph type="subTitle" idx="1"/>
          </p:nvPr>
        </p:nvSpPr>
        <p:spPr>
          <a:xfrm>
            <a:off x="5394886" y="3558537"/>
            <a:ext cx="6035917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it-IT" sz="4000" dirty="0"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cs typeface="Times New Roman" panose="02020603050405020304" pitchFamily="18" charset="0"/>
              </a:rPr>
              <a:t>«</a:t>
            </a:r>
            <a:r>
              <a:rPr lang="it-IT" sz="4000" i="1" dirty="0">
                <a:solidFill>
                  <a:schemeClr val="accent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  <a:cs typeface="Times New Roman" panose="02020603050405020304" pitchFamily="18" charset="0"/>
              </a:rPr>
              <a:t>IL BELLO DI ESSERE AL VERDE»</a:t>
            </a:r>
          </a:p>
        </p:txBody>
      </p:sp>
      <p:sp>
        <p:nvSpPr>
          <p:cNvPr id="877" name="Google Shape;877;p35"/>
          <p:cNvSpPr/>
          <p:nvPr/>
        </p:nvSpPr>
        <p:spPr>
          <a:xfrm flipH="1">
            <a:off x="3308001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8" name="Google Shape;878;p35"/>
          <p:cNvSpPr/>
          <p:nvPr/>
        </p:nvSpPr>
        <p:spPr>
          <a:xfrm>
            <a:off x="450534" y="4269434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9" name="Google Shape;879;p35"/>
          <p:cNvSpPr/>
          <p:nvPr/>
        </p:nvSpPr>
        <p:spPr>
          <a:xfrm>
            <a:off x="2143900" y="30340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0" name="Google Shape;880;p35"/>
          <p:cNvSpPr/>
          <p:nvPr/>
        </p:nvSpPr>
        <p:spPr>
          <a:xfrm flipH="1">
            <a:off x="6707734" y="56800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81" name="Google Shape;881;p35"/>
          <p:cNvGrpSpPr/>
          <p:nvPr/>
        </p:nvGrpSpPr>
        <p:grpSpPr>
          <a:xfrm>
            <a:off x="11842700" y="2217512"/>
            <a:ext cx="349300" cy="454267"/>
            <a:chOff x="4716975" y="1463450"/>
            <a:chExt cx="261975" cy="340700"/>
          </a:xfrm>
        </p:grpSpPr>
        <p:sp>
          <p:nvSpPr>
            <p:cNvPr id="882" name="Google Shape;882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85" name="Google Shape;885;p35"/>
          <p:cNvGrpSpPr/>
          <p:nvPr/>
        </p:nvGrpSpPr>
        <p:grpSpPr>
          <a:xfrm flipH="1">
            <a:off x="5000324" y="2214907"/>
            <a:ext cx="349300" cy="454267"/>
            <a:chOff x="4716975" y="1463450"/>
            <a:chExt cx="261975" cy="340700"/>
          </a:xfrm>
        </p:grpSpPr>
        <p:sp>
          <p:nvSpPr>
            <p:cNvPr id="886" name="Google Shape;886;p35"/>
            <p:cNvSpPr/>
            <p:nvPr/>
          </p:nvSpPr>
          <p:spPr>
            <a:xfrm>
              <a:off x="4754325" y="1583975"/>
              <a:ext cx="224625" cy="77675"/>
            </a:xfrm>
            <a:custGeom>
              <a:avLst/>
              <a:gdLst/>
              <a:ahLst/>
              <a:cxnLst/>
              <a:rect l="l" t="t" r="r" b="b"/>
              <a:pathLst>
                <a:path w="8985" h="3107" extrusionOk="0">
                  <a:moveTo>
                    <a:pt x="7492" y="0"/>
                  </a:moveTo>
                  <a:cubicBezTo>
                    <a:pt x="7427" y="0"/>
                    <a:pt x="7360" y="6"/>
                    <a:pt x="7289" y="17"/>
                  </a:cubicBezTo>
                  <a:lnTo>
                    <a:pt x="1338" y="867"/>
                  </a:lnTo>
                  <a:cubicBezTo>
                    <a:pt x="1" y="1085"/>
                    <a:pt x="231" y="3107"/>
                    <a:pt x="1495" y="3107"/>
                  </a:cubicBezTo>
                  <a:cubicBezTo>
                    <a:pt x="1560" y="3107"/>
                    <a:pt x="1628" y="3102"/>
                    <a:pt x="1698" y="3090"/>
                  </a:cubicBezTo>
                  <a:lnTo>
                    <a:pt x="7616" y="2240"/>
                  </a:lnTo>
                  <a:cubicBezTo>
                    <a:pt x="8985" y="2023"/>
                    <a:pt x="8756" y="0"/>
                    <a:pt x="7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716975" y="1463450"/>
              <a:ext cx="130400" cy="128250"/>
            </a:xfrm>
            <a:custGeom>
              <a:avLst/>
              <a:gdLst/>
              <a:ahLst/>
              <a:cxnLst/>
              <a:rect l="l" t="t" r="r" b="b"/>
              <a:pathLst>
                <a:path w="5216" h="5130" extrusionOk="0">
                  <a:moveTo>
                    <a:pt x="3637" y="1"/>
                  </a:moveTo>
                  <a:cubicBezTo>
                    <a:pt x="3336" y="1"/>
                    <a:pt x="3032" y="134"/>
                    <a:pt x="2799" y="456"/>
                  </a:cubicBezTo>
                  <a:lnTo>
                    <a:pt x="641" y="3334"/>
                  </a:lnTo>
                  <a:cubicBezTo>
                    <a:pt x="0" y="4189"/>
                    <a:pt x="791" y="5130"/>
                    <a:pt x="1597" y="5130"/>
                  </a:cubicBezTo>
                  <a:cubicBezTo>
                    <a:pt x="1901" y="5130"/>
                    <a:pt x="2207" y="4996"/>
                    <a:pt x="2440" y="4674"/>
                  </a:cubicBezTo>
                  <a:lnTo>
                    <a:pt x="4598" y="1797"/>
                  </a:lnTo>
                  <a:cubicBezTo>
                    <a:pt x="5215" y="942"/>
                    <a:pt x="4436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759650" y="1706775"/>
              <a:ext cx="135700" cy="97375"/>
            </a:xfrm>
            <a:custGeom>
              <a:avLst/>
              <a:gdLst/>
              <a:ahLst/>
              <a:cxnLst/>
              <a:rect l="l" t="t" r="r" b="b"/>
              <a:pathLst>
                <a:path w="5428" h="3895" extrusionOk="0">
                  <a:moveTo>
                    <a:pt x="1607" y="1"/>
                  </a:moveTo>
                  <a:cubicBezTo>
                    <a:pt x="687" y="1"/>
                    <a:pt x="0" y="1320"/>
                    <a:pt x="929" y="2037"/>
                  </a:cubicBezTo>
                  <a:cubicBezTo>
                    <a:pt x="1648" y="2560"/>
                    <a:pt x="2400" y="3116"/>
                    <a:pt x="3152" y="3672"/>
                  </a:cubicBezTo>
                  <a:cubicBezTo>
                    <a:pt x="3362" y="3828"/>
                    <a:pt x="3579" y="3894"/>
                    <a:pt x="3785" y="3894"/>
                  </a:cubicBezTo>
                  <a:cubicBezTo>
                    <a:pt x="4705" y="3894"/>
                    <a:pt x="5428" y="2568"/>
                    <a:pt x="4493" y="1873"/>
                  </a:cubicBezTo>
                  <a:lnTo>
                    <a:pt x="2270" y="238"/>
                  </a:lnTo>
                  <a:cubicBezTo>
                    <a:pt x="2048" y="72"/>
                    <a:pt x="1821" y="1"/>
                    <a:pt x="1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89" name="Google Shape;889;p35"/>
          <p:cNvSpPr/>
          <p:nvPr/>
        </p:nvSpPr>
        <p:spPr>
          <a:xfrm flipH="1">
            <a:off x="5264875" y="703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0" name="Google Shape;890;p35"/>
          <p:cNvSpPr/>
          <p:nvPr/>
        </p:nvSpPr>
        <p:spPr>
          <a:xfrm>
            <a:off x="5954842" y="4878329"/>
            <a:ext cx="5285863" cy="1715755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Prof.ssa Rotundo Stefania</a:t>
            </a:r>
          </a:p>
          <a:p>
            <a:pPr algn="ctr">
              <a:lnSpc>
                <a:spcPct val="150000"/>
              </a:lnSpc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5°A AFM ITS L. Casale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232" name="Google Shape;1448;p45">
            <a:hlinkClick r:id="" action="ppaction://noaction"/>
            <a:extLst>
              <a:ext uri="{FF2B5EF4-FFF2-40B4-BE49-F238E27FC236}">
                <a16:creationId xmlns:a16="http://schemas.microsoft.com/office/drawing/2014/main" id="{DF81DFE2-E69C-4079-92A0-743A1E72AD9A}"/>
              </a:ext>
            </a:extLst>
          </p:cNvPr>
          <p:cNvSpPr txBox="1"/>
          <p:nvPr/>
        </p:nvSpPr>
        <p:spPr>
          <a:xfrm>
            <a:off x="-127251" y="8587"/>
            <a:ext cx="2347200" cy="19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1460;p45">
            <a:extLst>
              <a:ext uri="{FF2B5EF4-FFF2-40B4-BE49-F238E27FC236}">
                <a16:creationId xmlns:a16="http://schemas.microsoft.com/office/drawing/2014/main" id="{27F1B611-2E75-4693-B858-4A9077F03E6F}"/>
              </a:ext>
            </a:extLst>
          </p:cNvPr>
          <p:cNvSpPr/>
          <p:nvPr/>
        </p:nvSpPr>
        <p:spPr>
          <a:xfrm>
            <a:off x="-1720177" y="994162"/>
            <a:ext cx="3642707" cy="336020"/>
          </a:xfrm>
          <a:custGeom>
            <a:avLst/>
            <a:gdLst/>
            <a:ahLst/>
            <a:cxnLst/>
            <a:rect l="l" t="t" r="r" b="b"/>
            <a:pathLst>
              <a:path w="262869" h="28066" extrusionOk="0">
                <a:moveTo>
                  <a:pt x="81816" y="1"/>
                </a:moveTo>
                <a:cubicBezTo>
                  <a:pt x="47340" y="1"/>
                  <a:pt x="12100" y="1737"/>
                  <a:pt x="0" y="3840"/>
                </a:cubicBezTo>
                <a:lnTo>
                  <a:pt x="0" y="15399"/>
                </a:lnTo>
                <a:cubicBezTo>
                  <a:pt x="0" y="15399"/>
                  <a:pt x="67260" y="10009"/>
                  <a:pt x="87983" y="9889"/>
                </a:cubicBezTo>
                <a:cubicBezTo>
                  <a:pt x="88451" y="9886"/>
                  <a:pt x="88923" y="9884"/>
                  <a:pt x="89397" y="9884"/>
                </a:cubicBezTo>
                <a:cubicBezTo>
                  <a:pt x="106699" y="9884"/>
                  <a:pt x="127958" y="11981"/>
                  <a:pt x="146379" y="14021"/>
                </a:cubicBezTo>
                <a:cubicBezTo>
                  <a:pt x="165844" y="16178"/>
                  <a:pt x="195791" y="24203"/>
                  <a:pt x="224959" y="26839"/>
                </a:cubicBezTo>
                <a:cubicBezTo>
                  <a:pt x="234292" y="27699"/>
                  <a:pt x="241432" y="28065"/>
                  <a:pt x="246844" y="28065"/>
                </a:cubicBezTo>
                <a:cubicBezTo>
                  <a:pt x="258382" y="28065"/>
                  <a:pt x="262066" y="26402"/>
                  <a:pt x="262392" y="24323"/>
                </a:cubicBezTo>
                <a:cubicBezTo>
                  <a:pt x="262869" y="21620"/>
                  <a:pt x="261798" y="17134"/>
                  <a:pt x="259221" y="17134"/>
                </a:cubicBezTo>
                <a:cubicBezTo>
                  <a:pt x="258886" y="17134"/>
                  <a:pt x="258525" y="17210"/>
                  <a:pt x="258139" y="17375"/>
                </a:cubicBezTo>
                <a:cubicBezTo>
                  <a:pt x="256286" y="18218"/>
                  <a:pt x="253484" y="18378"/>
                  <a:pt x="248634" y="18378"/>
                </a:cubicBezTo>
                <a:cubicBezTo>
                  <a:pt x="245670" y="18378"/>
                  <a:pt x="241941" y="18318"/>
                  <a:pt x="237197" y="18318"/>
                </a:cubicBezTo>
                <a:cubicBezTo>
                  <a:pt x="235909" y="18318"/>
                  <a:pt x="234546" y="18323"/>
                  <a:pt x="233104" y="18334"/>
                </a:cubicBezTo>
                <a:cubicBezTo>
                  <a:pt x="232964" y="18335"/>
                  <a:pt x="232823" y="18335"/>
                  <a:pt x="232680" y="18335"/>
                </a:cubicBezTo>
                <a:cubicBezTo>
                  <a:pt x="217020" y="18335"/>
                  <a:pt x="182469" y="11859"/>
                  <a:pt x="153446" y="4618"/>
                </a:cubicBezTo>
                <a:cubicBezTo>
                  <a:pt x="139952" y="1258"/>
                  <a:pt x="111161" y="1"/>
                  <a:pt x="81816" y="1"/>
                </a:cubicBezTo>
                <a:close/>
              </a:path>
            </a:pathLst>
          </a:custGeom>
          <a:solidFill>
            <a:srgbClr val="432C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1461;p45">
            <a:extLst>
              <a:ext uri="{FF2B5EF4-FFF2-40B4-BE49-F238E27FC236}">
                <a16:creationId xmlns:a16="http://schemas.microsoft.com/office/drawing/2014/main" id="{57BFF410-F0BD-4F35-9BFD-F8B0A1048549}"/>
              </a:ext>
            </a:extLst>
          </p:cNvPr>
          <p:cNvGrpSpPr/>
          <p:nvPr/>
        </p:nvGrpSpPr>
        <p:grpSpPr>
          <a:xfrm>
            <a:off x="747869" y="182442"/>
            <a:ext cx="581170" cy="1760114"/>
            <a:chOff x="1492740" y="972740"/>
            <a:chExt cx="640126" cy="1917962"/>
          </a:xfrm>
        </p:grpSpPr>
        <p:sp>
          <p:nvSpPr>
            <p:cNvPr id="236" name="Google Shape;1462;p45">
              <a:extLst>
                <a:ext uri="{FF2B5EF4-FFF2-40B4-BE49-F238E27FC236}">
                  <a16:creationId xmlns:a16="http://schemas.microsoft.com/office/drawing/2014/main" id="{C744B1F6-6134-4E77-9A30-6F55F8F3DB0E}"/>
                </a:ext>
              </a:extLst>
            </p:cNvPr>
            <p:cNvSpPr/>
            <p:nvPr/>
          </p:nvSpPr>
          <p:spPr>
            <a:xfrm>
              <a:off x="1597532" y="972740"/>
              <a:ext cx="486942" cy="503172"/>
            </a:xfrm>
            <a:custGeom>
              <a:avLst/>
              <a:gdLst/>
              <a:ahLst/>
              <a:cxnLst/>
              <a:rect l="l" t="t" r="r" b="b"/>
              <a:pathLst>
                <a:path w="31502" h="32647" extrusionOk="0">
                  <a:moveTo>
                    <a:pt x="17554" y="1"/>
                  </a:moveTo>
                  <a:cubicBezTo>
                    <a:pt x="10902" y="1"/>
                    <a:pt x="8965" y="1764"/>
                    <a:pt x="7003" y="2113"/>
                  </a:cubicBezTo>
                  <a:cubicBezTo>
                    <a:pt x="4943" y="2457"/>
                    <a:pt x="3340" y="1913"/>
                    <a:pt x="3941" y="3229"/>
                  </a:cubicBezTo>
                  <a:cubicBezTo>
                    <a:pt x="4266" y="3940"/>
                    <a:pt x="4957" y="4109"/>
                    <a:pt x="5543" y="4109"/>
                  </a:cubicBezTo>
                  <a:cubicBezTo>
                    <a:pt x="6042" y="4109"/>
                    <a:pt x="6464" y="3987"/>
                    <a:pt x="6517" y="3973"/>
                  </a:cubicBezTo>
                  <a:lnTo>
                    <a:pt x="6517" y="3973"/>
                  </a:lnTo>
                  <a:cubicBezTo>
                    <a:pt x="6517" y="4002"/>
                    <a:pt x="6374" y="4660"/>
                    <a:pt x="5057" y="5347"/>
                  </a:cubicBezTo>
                  <a:cubicBezTo>
                    <a:pt x="3741" y="6063"/>
                    <a:pt x="1423" y="6463"/>
                    <a:pt x="1823" y="7723"/>
                  </a:cubicBezTo>
                  <a:cubicBezTo>
                    <a:pt x="1972" y="8202"/>
                    <a:pt x="2402" y="8352"/>
                    <a:pt x="2884" y="8352"/>
                  </a:cubicBezTo>
                  <a:cubicBezTo>
                    <a:pt x="3697" y="8352"/>
                    <a:pt x="4656" y="7923"/>
                    <a:pt x="4656" y="7923"/>
                  </a:cubicBezTo>
                  <a:lnTo>
                    <a:pt x="4656" y="7923"/>
                  </a:lnTo>
                  <a:cubicBezTo>
                    <a:pt x="4055" y="8953"/>
                    <a:pt x="2081" y="10127"/>
                    <a:pt x="1909" y="10985"/>
                  </a:cubicBezTo>
                  <a:cubicBezTo>
                    <a:pt x="1766" y="11844"/>
                    <a:pt x="3283" y="11872"/>
                    <a:pt x="3283" y="11872"/>
                  </a:cubicBezTo>
                  <a:cubicBezTo>
                    <a:pt x="1308" y="13847"/>
                    <a:pt x="650" y="21059"/>
                    <a:pt x="907" y="24837"/>
                  </a:cubicBezTo>
                  <a:cubicBezTo>
                    <a:pt x="1165" y="28643"/>
                    <a:pt x="907" y="29502"/>
                    <a:pt x="364" y="31076"/>
                  </a:cubicBezTo>
                  <a:cubicBezTo>
                    <a:pt x="0" y="32075"/>
                    <a:pt x="398" y="32647"/>
                    <a:pt x="1124" y="32647"/>
                  </a:cubicBezTo>
                  <a:cubicBezTo>
                    <a:pt x="1542" y="32647"/>
                    <a:pt x="2070" y="32457"/>
                    <a:pt x="2625" y="32049"/>
                  </a:cubicBezTo>
                  <a:cubicBezTo>
                    <a:pt x="3655" y="31190"/>
                    <a:pt x="4485" y="30160"/>
                    <a:pt x="5114" y="28987"/>
                  </a:cubicBezTo>
                  <a:lnTo>
                    <a:pt x="5114" y="28987"/>
                  </a:lnTo>
                  <a:cubicBezTo>
                    <a:pt x="5114" y="28987"/>
                    <a:pt x="5013" y="30784"/>
                    <a:pt x="5858" y="30784"/>
                  </a:cubicBezTo>
                  <a:cubicBezTo>
                    <a:pt x="5911" y="30784"/>
                    <a:pt x="5969" y="30776"/>
                    <a:pt x="6030" y="30761"/>
                  </a:cubicBezTo>
                  <a:cubicBezTo>
                    <a:pt x="7032" y="30532"/>
                    <a:pt x="7890" y="28557"/>
                    <a:pt x="7890" y="28557"/>
                  </a:cubicBezTo>
                  <a:cubicBezTo>
                    <a:pt x="7890" y="28557"/>
                    <a:pt x="8620" y="30139"/>
                    <a:pt x="9497" y="30139"/>
                  </a:cubicBezTo>
                  <a:cubicBezTo>
                    <a:pt x="9571" y="30139"/>
                    <a:pt x="9646" y="30127"/>
                    <a:pt x="9722" y="30103"/>
                  </a:cubicBezTo>
                  <a:cubicBezTo>
                    <a:pt x="10667" y="29817"/>
                    <a:pt x="10838" y="28328"/>
                    <a:pt x="10838" y="28328"/>
                  </a:cubicBezTo>
                  <a:cubicBezTo>
                    <a:pt x="10838" y="28328"/>
                    <a:pt x="11236" y="29708"/>
                    <a:pt x="12237" y="29708"/>
                  </a:cubicBezTo>
                  <a:cubicBezTo>
                    <a:pt x="12275" y="29708"/>
                    <a:pt x="12315" y="29706"/>
                    <a:pt x="12355" y="29702"/>
                  </a:cubicBezTo>
                  <a:cubicBezTo>
                    <a:pt x="13414" y="29588"/>
                    <a:pt x="13786" y="28185"/>
                    <a:pt x="13786" y="28185"/>
                  </a:cubicBezTo>
                  <a:cubicBezTo>
                    <a:pt x="13786" y="28185"/>
                    <a:pt x="13946" y="29708"/>
                    <a:pt x="14938" y="29708"/>
                  </a:cubicBezTo>
                  <a:cubicBezTo>
                    <a:pt x="14973" y="29708"/>
                    <a:pt x="15008" y="29706"/>
                    <a:pt x="15045" y="29702"/>
                  </a:cubicBezTo>
                  <a:cubicBezTo>
                    <a:pt x="15188" y="29674"/>
                    <a:pt x="15331" y="29616"/>
                    <a:pt x="15475" y="29559"/>
                  </a:cubicBezTo>
                  <a:cubicBezTo>
                    <a:pt x="16219" y="29101"/>
                    <a:pt x="16505" y="27842"/>
                    <a:pt x="16505" y="27842"/>
                  </a:cubicBezTo>
                  <a:lnTo>
                    <a:pt x="16505" y="27842"/>
                  </a:lnTo>
                  <a:cubicBezTo>
                    <a:pt x="16505" y="27842"/>
                    <a:pt x="16451" y="29707"/>
                    <a:pt x="17525" y="29707"/>
                  </a:cubicBezTo>
                  <a:cubicBezTo>
                    <a:pt x="17556" y="29707"/>
                    <a:pt x="17588" y="29705"/>
                    <a:pt x="17621" y="29702"/>
                  </a:cubicBezTo>
                  <a:cubicBezTo>
                    <a:pt x="18794" y="29559"/>
                    <a:pt x="18737" y="27928"/>
                    <a:pt x="18737" y="27928"/>
                  </a:cubicBezTo>
                  <a:lnTo>
                    <a:pt x="18737" y="27928"/>
                  </a:lnTo>
                  <a:cubicBezTo>
                    <a:pt x="18737" y="27928"/>
                    <a:pt x="19551" y="29678"/>
                    <a:pt x="20354" y="29678"/>
                  </a:cubicBezTo>
                  <a:cubicBezTo>
                    <a:pt x="20416" y="29678"/>
                    <a:pt x="20478" y="29668"/>
                    <a:pt x="20540" y="29645"/>
                  </a:cubicBezTo>
                  <a:cubicBezTo>
                    <a:pt x="21399" y="29359"/>
                    <a:pt x="21055" y="28014"/>
                    <a:pt x="20998" y="27842"/>
                  </a:cubicBezTo>
                  <a:cubicBezTo>
                    <a:pt x="20998" y="27842"/>
                    <a:pt x="20884" y="20687"/>
                    <a:pt x="22257" y="18884"/>
                  </a:cubicBezTo>
                  <a:cubicBezTo>
                    <a:pt x="23631" y="17052"/>
                    <a:pt x="30757" y="12960"/>
                    <a:pt x="31158" y="9239"/>
                  </a:cubicBezTo>
                  <a:cubicBezTo>
                    <a:pt x="31501" y="6149"/>
                    <a:pt x="28181" y="2027"/>
                    <a:pt x="22629" y="568"/>
                  </a:cubicBezTo>
                  <a:cubicBezTo>
                    <a:pt x="21399" y="253"/>
                    <a:pt x="20168" y="53"/>
                    <a:pt x="18909" y="24"/>
                  </a:cubicBezTo>
                  <a:cubicBezTo>
                    <a:pt x="18437" y="8"/>
                    <a:pt x="17986" y="1"/>
                    <a:pt x="17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1463;p45">
              <a:extLst>
                <a:ext uri="{FF2B5EF4-FFF2-40B4-BE49-F238E27FC236}">
                  <a16:creationId xmlns:a16="http://schemas.microsoft.com/office/drawing/2014/main" id="{B0C578A3-B351-43A9-B300-BC2F9E88364C}"/>
                </a:ext>
              </a:extLst>
            </p:cNvPr>
            <p:cNvGrpSpPr/>
            <p:nvPr/>
          </p:nvGrpSpPr>
          <p:grpSpPr>
            <a:xfrm>
              <a:off x="1492740" y="972740"/>
              <a:ext cx="640126" cy="1917962"/>
              <a:chOff x="2254575" y="1944800"/>
              <a:chExt cx="1035300" cy="3111050"/>
            </a:xfrm>
          </p:grpSpPr>
          <p:sp>
            <p:nvSpPr>
              <p:cNvPr id="238" name="Google Shape;1464;p45">
                <a:extLst>
                  <a:ext uri="{FF2B5EF4-FFF2-40B4-BE49-F238E27FC236}">
                    <a16:creationId xmlns:a16="http://schemas.microsoft.com/office/drawing/2014/main" id="{8A33A13D-CCC1-439C-ADE4-5F217BFFEC12}"/>
                  </a:ext>
                </a:extLst>
              </p:cNvPr>
              <p:cNvSpPr/>
              <p:nvPr/>
            </p:nvSpPr>
            <p:spPr>
              <a:xfrm>
                <a:off x="2254575" y="3735350"/>
                <a:ext cx="313375" cy="1320500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20" extrusionOk="0">
                    <a:moveTo>
                      <a:pt x="10000" y="1"/>
                    </a:moveTo>
                    <a:cubicBezTo>
                      <a:pt x="8335" y="1"/>
                      <a:pt x="6079" y="2092"/>
                      <a:pt x="3949" y="10883"/>
                    </a:cubicBezTo>
                    <a:cubicBezTo>
                      <a:pt x="1" y="27177"/>
                      <a:pt x="1374" y="52819"/>
                      <a:pt x="3739" y="52819"/>
                    </a:cubicBezTo>
                    <a:cubicBezTo>
                      <a:pt x="3808" y="52819"/>
                      <a:pt x="3878" y="52797"/>
                      <a:pt x="3949" y="52753"/>
                    </a:cubicBezTo>
                    <a:cubicBezTo>
                      <a:pt x="4579" y="52295"/>
                      <a:pt x="4979" y="51579"/>
                      <a:pt x="5208" y="50520"/>
                    </a:cubicBezTo>
                    <a:cubicBezTo>
                      <a:pt x="5867" y="47515"/>
                      <a:pt x="5294" y="41706"/>
                      <a:pt x="5981" y="32089"/>
                    </a:cubicBezTo>
                    <a:cubicBezTo>
                      <a:pt x="6410" y="25994"/>
                      <a:pt x="7841" y="19011"/>
                      <a:pt x="9272" y="13287"/>
                    </a:cubicBezTo>
                    <a:cubicBezTo>
                      <a:pt x="10904" y="6676"/>
                      <a:pt x="12535" y="1724"/>
                      <a:pt x="12535" y="1724"/>
                    </a:cubicBezTo>
                    <a:cubicBezTo>
                      <a:pt x="12535" y="1724"/>
                      <a:pt x="11511" y="1"/>
                      <a:pt x="100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465;p45">
                <a:extLst>
                  <a:ext uri="{FF2B5EF4-FFF2-40B4-BE49-F238E27FC236}">
                    <a16:creationId xmlns:a16="http://schemas.microsoft.com/office/drawing/2014/main" id="{E7643A01-36B6-4D59-A1E3-00BEFCC1A838}"/>
                  </a:ext>
                </a:extLst>
              </p:cNvPr>
              <p:cNvSpPr/>
              <p:nvPr/>
            </p:nvSpPr>
            <p:spPr>
              <a:xfrm>
                <a:off x="2254575" y="3734975"/>
                <a:ext cx="313375" cy="1320875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52835" extrusionOk="0">
                    <a:moveTo>
                      <a:pt x="10009" y="0"/>
                    </a:moveTo>
                    <a:cubicBezTo>
                      <a:pt x="8343" y="0"/>
                      <a:pt x="6083" y="2091"/>
                      <a:pt x="3949" y="10898"/>
                    </a:cubicBezTo>
                    <a:cubicBezTo>
                      <a:pt x="1" y="27219"/>
                      <a:pt x="1374" y="52834"/>
                      <a:pt x="3739" y="52834"/>
                    </a:cubicBezTo>
                    <a:cubicBezTo>
                      <a:pt x="3808" y="52834"/>
                      <a:pt x="3878" y="52812"/>
                      <a:pt x="3949" y="52768"/>
                    </a:cubicBezTo>
                    <a:cubicBezTo>
                      <a:pt x="4579" y="52338"/>
                      <a:pt x="4979" y="51623"/>
                      <a:pt x="5208" y="50535"/>
                    </a:cubicBezTo>
                    <a:lnTo>
                      <a:pt x="5208" y="50535"/>
                    </a:lnTo>
                    <a:cubicBezTo>
                      <a:pt x="5064" y="50580"/>
                      <a:pt x="4917" y="50606"/>
                      <a:pt x="4777" y="50606"/>
                    </a:cubicBezTo>
                    <a:cubicBezTo>
                      <a:pt x="4470" y="50606"/>
                      <a:pt x="4192" y="50486"/>
                      <a:pt x="4035" y="50192"/>
                    </a:cubicBezTo>
                    <a:cubicBezTo>
                      <a:pt x="3921" y="49963"/>
                      <a:pt x="3892" y="49677"/>
                      <a:pt x="3921" y="49419"/>
                    </a:cubicBezTo>
                    <a:cubicBezTo>
                      <a:pt x="3921" y="45355"/>
                      <a:pt x="3921" y="41263"/>
                      <a:pt x="3921" y="37199"/>
                    </a:cubicBezTo>
                    <a:cubicBezTo>
                      <a:pt x="3949" y="32505"/>
                      <a:pt x="3949" y="27754"/>
                      <a:pt x="4922" y="23175"/>
                    </a:cubicBezTo>
                    <a:cubicBezTo>
                      <a:pt x="5638" y="19598"/>
                      <a:pt x="7126" y="16221"/>
                      <a:pt x="9272" y="13273"/>
                    </a:cubicBezTo>
                    <a:cubicBezTo>
                      <a:pt x="10904" y="6662"/>
                      <a:pt x="12535" y="1711"/>
                      <a:pt x="12535" y="1711"/>
                    </a:cubicBezTo>
                    <a:cubicBezTo>
                      <a:pt x="12535" y="1711"/>
                      <a:pt x="11515" y="0"/>
                      <a:pt x="10009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466;p45">
                <a:extLst>
                  <a:ext uri="{FF2B5EF4-FFF2-40B4-BE49-F238E27FC236}">
                    <a16:creationId xmlns:a16="http://schemas.microsoft.com/office/drawing/2014/main" id="{251FB753-F7D9-43B0-AFB1-835B56241101}"/>
                  </a:ext>
                </a:extLst>
              </p:cNvPr>
              <p:cNvSpPr/>
              <p:nvPr/>
            </p:nvSpPr>
            <p:spPr>
              <a:xfrm>
                <a:off x="2781150" y="2633675"/>
                <a:ext cx="311975" cy="93517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37407" extrusionOk="0">
                    <a:moveTo>
                      <a:pt x="6554" y="1"/>
                    </a:moveTo>
                    <a:lnTo>
                      <a:pt x="6554" y="1"/>
                    </a:lnTo>
                    <a:cubicBezTo>
                      <a:pt x="6554" y="1"/>
                      <a:pt x="11076" y="7642"/>
                      <a:pt x="9473" y="18947"/>
                    </a:cubicBezTo>
                    <a:cubicBezTo>
                      <a:pt x="7871" y="30223"/>
                      <a:pt x="0" y="37406"/>
                      <a:pt x="0" y="37406"/>
                    </a:cubicBezTo>
                    <a:cubicBezTo>
                      <a:pt x="9531" y="35031"/>
                      <a:pt x="12478" y="23726"/>
                      <a:pt x="12021" y="12851"/>
                    </a:cubicBezTo>
                    <a:cubicBezTo>
                      <a:pt x="11591" y="2004"/>
                      <a:pt x="7728" y="459"/>
                      <a:pt x="7728" y="459"/>
                    </a:cubicBezTo>
                    <a:lnTo>
                      <a:pt x="65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467;p45">
                <a:extLst>
                  <a:ext uri="{FF2B5EF4-FFF2-40B4-BE49-F238E27FC236}">
                    <a16:creationId xmlns:a16="http://schemas.microsoft.com/office/drawing/2014/main" id="{9E07A966-AFE2-4D31-B3FA-A865F8ADF5DE}"/>
                  </a:ext>
                </a:extLst>
              </p:cNvPr>
              <p:cNvSpPr/>
              <p:nvPr/>
            </p:nvSpPr>
            <p:spPr>
              <a:xfrm>
                <a:off x="2388525" y="3424725"/>
                <a:ext cx="551475" cy="413250"/>
              </a:xfrm>
              <a:custGeom>
                <a:avLst/>
                <a:gdLst/>
                <a:ahLst/>
                <a:cxnLst/>
                <a:rect l="l" t="t" r="r" b="b"/>
                <a:pathLst>
                  <a:path w="22059" h="16530" extrusionOk="0">
                    <a:moveTo>
                      <a:pt x="20559" y="0"/>
                    </a:moveTo>
                    <a:cubicBezTo>
                      <a:pt x="11944" y="0"/>
                      <a:pt x="1" y="16530"/>
                      <a:pt x="4429" y="16530"/>
                    </a:cubicBezTo>
                    <a:cubicBezTo>
                      <a:pt x="4962" y="16530"/>
                      <a:pt x="5733" y="16290"/>
                      <a:pt x="6776" y="15752"/>
                    </a:cubicBezTo>
                    <a:cubicBezTo>
                      <a:pt x="16965" y="10486"/>
                      <a:pt x="22059" y="183"/>
                      <a:pt x="22059" y="183"/>
                    </a:cubicBezTo>
                    <a:cubicBezTo>
                      <a:pt x="21574" y="59"/>
                      <a:pt x="21072" y="0"/>
                      <a:pt x="205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468;p45">
                <a:extLst>
                  <a:ext uri="{FF2B5EF4-FFF2-40B4-BE49-F238E27FC236}">
                    <a16:creationId xmlns:a16="http://schemas.microsoft.com/office/drawing/2014/main" id="{C3350FDA-024D-4362-B99C-BF9BDEE083AE}"/>
                  </a:ext>
                </a:extLst>
              </p:cNvPr>
              <p:cNvSpPr/>
              <p:nvPr/>
            </p:nvSpPr>
            <p:spPr>
              <a:xfrm>
                <a:off x="2351150" y="2529000"/>
                <a:ext cx="761300" cy="1163550"/>
              </a:xfrm>
              <a:custGeom>
                <a:avLst/>
                <a:gdLst/>
                <a:ahLst/>
                <a:cxnLst/>
                <a:rect l="l" t="t" r="r" b="b"/>
                <a:pathLst>
                  <a:path w="30452" h="46542" extrusionOk="0">
                    <a:moveTo>
                      <a:pt x="16991" y="1"/>
                    </a:moveTo>
                    <a:cubicBezTo>
                      <a:pt x="11736" y="1"/>
                      <a:pt x="5509" y="3012"/>
                      <a:pt x="3807" y="9253"/>
                    </a:cubicBezTo>
                    <a:cubicBezTo>
                      <a:pt x="1059" y="19327"/>
                      <a:pt x="0" y="41507"/>
                      <a:pt x="258" y="45027"/>
                    </a:cubicBezTo>
                    <a:cubicBezTo>
                      <a:pt x="338" y="46015"/>
                      <a:pt x="1645" y="46542"/>
                      <a:pt x="3641" y="46542"/>
                    </a:cubicBezTo>
                    <a:cubicBezTo>
                      <a:pt x="8813" y="46542"/>
                      <a:pt x="18605" y="43002"/>
                      <a:pt x="23583" y="34782"/>
                    </a:cubicBezTo>
                    <a:cubicBezTo>
                      <a:pt x="30451" y="23420"/>
                      <a:pt x="27503" y="9196"/>
                      <a:pt x="24298" y="3358"/>
                    </a:cubicBezTo>
                    <a:cubicBezTo>
                      <a:pt x="23078" y="1136"/>
                      <a:pt x="20218" y="1"/>
                      <a:pt x="16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469;p45">
                <a:extLst>
                  <a:ext uri="{FF2B5EF4-FFF2-40B4-BE49-F238E27FC236}">
                    <a16:creationId xmlns:a16="http://schemas.microsoft.com/office/drawing/2014/main" id="{7698B100-B21E-4704-9273-A633B7E92562}"/>
                  </a:ext>
                </a:extLst>
              </p:cNvPr>
              <p:cNvSpPr/>
              <p:nvPr/>
            </p:nvSpPr>
            <p:spPr>
              <a:xfrm>
                <a:off x="2423289" y="1944800"/>
                <a:ext cx="787550" cy="816175"/>
              </a:xfrm>
              <a:custGeom>
                <a:avLst/>
                <a:gdLst/>
                <a:ahLst/>
                <a:cxnLst/>
                <a:rect l="l" t="t" r="r" b="b"/>
                <a:pathLst>
                  <a:path w="31502" h="32647" extrusionOk="0">
                    <a:moveTo>
                      <a:pt x="17554" y="1"/>
                    </a:moveTo>
                    <a:cubicBezTo>
                      <a:pt x="10902" y="1"/>
                      <a:pt x="8965" y="1764"/>
                      <a:pt x="7003" y="2113"/>
                    </a:cubicBezTo>
                    <a:cubicBezTo>
                      <a:pt x="4943" y="2457"/>
                      <a:pt x="3340" y="1913"/>
                      <a:pt x="3941" y="3229"/>
                    </a:cubicBezTo>
                    <a:cubicBezTo>
                      <a:pt x="4266" y="3940"/>
                      <a:pt x="4957" y="4109"/>
                      <a:pt x="5543" y="4109"/>
                    </a:cubicBezTo>
                    <a:cubicBezTo>
                      <a:pt x="6042" y="4109"/>
                      <a:pt x="6464" y="3987"/>
                      <a:pt x="6517" y="3973"/>
                    </a:cubicBezTo>
                    <a:lnTo>
                      <a:pt x="6517" y="3973"/>
                    </a:lnTo>
                    <a:cubicBezTo>
                      <a:pt x="6517" y="4002"/>
                      <a:pt x="6374" y="4660"/>
                      <a:pt x="5057" y="5347"/>
                    </a:cubicBezTo>
                    <a:cubicBezTo>
                      <a:pt x="3741" y="6063"/>
                      <a:pt x="1423" y="6463"/>
                      <a:pt x="1823" y="7723"/>
                    </a:cubicBezTo>
                    <a:cubicBezTo>
                      <a:pt x="1972" y="8202"/>
                      <a:pt x="2402" y="8352"/>
                      <a:pt x="2884" y="8352"/>
                    </a:cubicBezTo>
                    <a:cubicBezTo>
                      <a:pt x="3697" y="8352"/>
                      <a:pt x="4656" y="7923"/>
                      <a:pt x="4656" y="7923"/>
                    </a:cubicBezTo>
                    <a:lnTo>
                      <a:pt x="4656" y="7923"/>
                    </a:lnTo>
                    <a:cubicBezTo>
                      <a:pt x="4055" y="8953"/>
                      <a:pt x="2081" y="10127"/>
                      <a:pt x="1909" y="10985"/>
                    </a:cubicBezTo>
                    <a:cubicBezTo>
                      <a:pt x="1766" y="11844"/>
                      <a:pt x="3283" y="11872"/>
                      <a:pt x="3283" y="11872"/>
                    </a:cubicBezTo>
                    <a:cubicBezTo>
                      <a:pt x="1308" y="13847"/>
                      <a:pt x="650" y="21059"/>
                      <a:pt x="907" y="24837"/>
                    </a:cubicBezTo>
                    <a:cubicBezTo>
                      <a:pt x="1165" y="28643"/>
                      <a:pt x="907" y="29502"/>
                      <a:pt x="364" y="31076"/>
                    </a:cubicBezTo>
                    <a:cubicBezTo>
                      <a:pt x="0" y="32075"/>
                      <a:pt x="398" y="32647"/>
                      <a:pt x="1124" y="32647"/>
                    </a:cubicBezTo>
                    <a:cubicBezTo>
                      <a:pt x="1542" y="32647"/>
                      <a:pt x="2070" y="32457"/>
                      <a:pt x="2625" y="32049"/>
                    </a:cubicBezTo>
                    <a:cubicBezTo>
                      <a:pt x="3655" y="31190"/>
                      <a:pt x="4485" y="30160"/>
                      <a:pt x="5114" y="28987"/>
                    </a:cubicBezTo>
                    <a:lnTo>
                      <a:pt x="5114" y="28987"/>
                    </a:lnTo>
                    <a:cubicBezTo>
                      <a:pt x="5114" y="28987"/>
                      <a:pt x="5013" y="30784"/>
                      <a:pt x="5858" y="30784"/>
                    </a:cubicBezTo>
                    <a:cubicBezTo>
                      <a:pt x="5911" y="30784"/>
                      <a:pt x="5969" y="30776"/>
                      <a:pt x="6030" y="30761"/>
                    </a:cubicBezTo>
                    <a:cubicBezTo>
                      <a:pt x="7032" y="30532"/>
                      <a:pt x="7890" y="28557"/>
                      <a:pt x="7890" y="28557"/>
                    </a:cubicBezTo>
                    <a:cubicBezTo>
                      <a:pt x="7890" y="28557"/>
                      <a:pt x="8620" y="30139"/>
                      <a:pt x="9497" y="30139"/>
                    </a:cubicBezTo>
                    <a:cubicBezTo>
                      <a:pt x="9571" y="30139"/>
                      <a:pt x="9646" y="30127"/>
                      <a:pt x="9722" y="30103"/>
                    </a:cubicBezTo>
                    <a:cubicBezTo>
                      <a:pt x="10667" y="29817"/>
                      <a:pt x="10838" y="28328"/>
                      <a:pt x="10838" y="28328"/>
                    </a:cubicBezTo>
                    <a:cubicBezTo>
                      <a:pt x="10838" y="28328"/>
                      <a:pt x="11236" y="29708"/>
                      <a:pt x="12237" y="29708"/>
                    </a:cubicBezTo>
                    <a:cubicBezTo>
                      <a:pt x="12275" y="29708"/>
                      <a:pt x="12315" y="29706"/>
                      <a:pt x="12355" y="29702"/>
                    </a:cubicBezTo>
                    <a:cubicBezTo>
                      <a:pt x="13414" y="29588"/>
                      <a:pt x="13786" y="28185"/>
                      <a:pt x="13786" y="28185"/>
                    </a:cubicBezTo>
                    <a:cubicBezTo>
                      <a:pt x="13786" y="28185"/>
                      <a:pt x="13946" y="29708"/>
                      <a:pt x="14938" y="29708"/>
                    </a:cubicBezTo>
                    <a:cubicBezTo>
                      <a:pt x="14973" y="29708"/>
                      <a:pt x="15008" y="29706"/>
                      <a:pt x="15045" y="29702"/>
                    </a:cubicBezTo>
                    <a:cubicBezTo>
                      <a:pt x="15188" y="29674"/>
                      <a:pt x="15331" y="29616"/>
                      <a:pt x="15475" y="29559"/>
                    </a:cubicBezTo>
                    <a:cubicBezTo>
                      <a:pt x="16219" y="29101"/>
                      <a:pt x="16505" y="27842"/>
                      <a:pt x="16505" y="27842"/>
                    </a:cubicBezTo>
                    <a:lnTo>
                      <a:pt x="16505" y="27842"/>
                    </a:lnTo>
                    <a:cubicBezTo>
                      <a:pt x="16505" y="27842"/>
                      <a:pt x="16451" y="29707"/>
                      <a:pt x="17525" y="29707"/>
                    </a:cubicBezTo>
                    <a:cubicBezTo>
                      <a:pt x="17556" y="29707"/>
                      <a:pt x="17588" y="29705"/>
                      <a:pt x="17621" y="29702"/>
                    </a:cubicBezTo>
                    <a:cubicBezTo>
                      <a:pt x="18794" y="29559"/>
                      <a:pt x="18737" y="27928"/>
                      <a:pt x="18737" y="27928"/>
                    </a:cubicBezTo>
                    <a:lnTo>
                      <a:pt x="18737" y="27928"/>
                    </a:lnTo>
                    <a:cubicBezTo>
                      <a:pt x="18737" y="27928"/>
                      <a:pt x="19551" y="29678"/>
                      <a:pt x="20354" y="29678"/>
                    </a:cubicBezTo>
                    <a:cubicBezTo>
                      <a:pt x="20416" y="29678"/>
                      <a:pt x="20478" y="29668"/>
                      <a:pt x="20540" y="29645"/>
                    </a:cubicBezTo>
                    <a:cubicBezTo>
                      <a:pt x="21399" y="29359"/>
                      <a:pt x="21055" y="28014"/>
                      <a:pt x="20998" y="27842"/>
                    </a:cubicBezTo>
                    <a:cubicBezTo>
                      <a:pt x="20998" y="27842"/>
                      <a:pt x="20884" y="20687"/>
                      <a:pt x="22257" y="18884"/>
                    </a:cubicBezTo>
                    <a:cubicBezTo>
                      <a:pt x="23631" y="17052"/>
                      <a:pt x="30757" y="12960"/>
                      <a:pt x="31158" y="9239"/>
                    </a:cubicBezTo>
                    <a:cubicBezTo>
                      <a:pt x="31501" y="6149"/>
                      <a:pt x="28181" y="2027"/>
                      <a:pt x="22629" y="568"/>
                    </a:cubicBezTo>
                    <a:cubicBezTo>
                      <a:pt x="21399" y="253"/>
                      <a:pt x="20168" y="53"/>
                      <a:pt x="18909" y="24"/>
                    </a:cubicBezTo>
                    <a:cubicBezTo>
                      <a:pt x="18437" y="8"/>
                      <a:pt x="17986" y="1"/>
                      <a:pt x="17554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470;p45">
                <a:extLst>
                  <a:ext uri="{FF2B5EF4-FFF2-40B4-BE49-F238E27FC236}">
                    <a16:creationId xmlns:a16="http://schemas.microsoft.com/office/drawing/2014/main" id="{4D71D288-82DE-4986-A194-91C46A35BB03}"/>
                  </a:ext>
                </a:extLst>
              </p:cNvPr>
              <p:cNvSpPr/>
              <p:nvPr/>
            </p:nvSpPr>
            <p:spPr>
              <a:xfrm>
                <a:off x="2616600" y="2044450"/>
                <a:ext cx="412475" cy="262800"/>
              </a:xfrm>
              <a:custGeom>
                <a:avLst/>
                <a:gdLst/>
                <a:ahLst/>
                <a:cxnLst/>
                <a:rect l="l" t="t" r="r" b="b"/>
                <a:pathLst>
                  <a:path w="16499" h="10512" extrusionOk="0">
                    <a:moveTo>
                      <a:pt x="9950" y="0"/>
                    </a:moveTo>
                    <a:cubicBezTo>
                      <a:pt x="9740" y="0"/>
                      <a:pt x="9524" y="6"/>
                      <a:pt x="9301" y="16"/>
                    </a:cubicBezTo>
                    <a:cubicBezTo>
                      <a:pt x="3835" y="245"/>
                      <a:pt x="401" y="3994"/>
                      <a:pt x="200" y="4624"/>
                    </a:cubicBezTo>
                    <a:cubicBezTo>
                      <a:pt x="0" y="5225"/>
                      <a:pt x="2089" y="8516"/>
                      <a:pt x="5724" y="9832"/>
                    </a:cubicBezTo>
                    <a:cubicBezTo>
                      <a:pt x="6990" y="10292"/>
                      <a:pt x="8264" y="10511"/>
                      <a:pt x="9465" y="10511"/>
                    </a:cubicBezTo>
                    <a:cubicBezTo>
                      <a:pt x="12908" y="10511"/>
                      <a:pt x="15759" y="8708"/>
                      <a:pt x="16141" y="5568"/>
                    </a:cubicBezTo>
                    <a:cubicBezTo>
                      <a:pt x="16498" y="2850"/>
                      <a:pt x="14906" y="0"/>
                      <a:pt x="99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471;p45">
                <a:extLst>
                  <a:ext uri="{FF2B5EF4-FFF2-40B4-BE49-F238E27FC236}">
                    <a16:creationId xmlns:a16="http://schemas.microsoft.com/office/drawing/2014/main" id="{64B3CD6A-A512-4417-9045-10205B64D658}"/>
                  </a:ext>
                </a:extLst>
              </p:cNvPr>
              <p:cNvSpPr/>
              <p:nvPr/>
            </p:nvSpPr>
            <p:spPr>
              <a:xfrm>
                <a:off x="2924250" y="2526075"/>
                <a:ext cx="59500" cy="1329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5318" extrusionOk="0">
                    <a:moveTo>
                      <a:pt x="1808" y="1"/>
                    </a:moveTo>
                    <a:cubicBezTo>
                      <a:pt x="1489" y="1"/>
                      <a:pt x="1110" y="47"/>
                      <a:pt x="916" y="241"/>
                    </a:cubicBezTo>
                    <a:cubicBezTo>
                      <a:pt x="573" y="584"/>
                      <a:pt x="0" y="4133"/>
                      <a:pt x="716" y="4992"/>
                    </a:cubicBezTo>
                    <a:cubicBezTo>
                      <a:pt x="901" y="5214"/>
                      <a:pt x="1108" y="5318"/>
                      <a:pt x="1307" y="5318"/>
                    </a:cubicBezTo>
                    <a:cubicBezTo>
                      <a:pt x="1875" y="5318"/>
                      <a:pt x="2380" y="4474"/>
                      <a:pt x="2147" y="3160"/>
                    </a:cubicBezTo>
                    <a:cubicBezTo>
                      <a:pt x="1975" y="2130"/>
                      <a:pt x="2032" y="1042"/>
                      <a:pt x="2347" y="40"/>
                    </a:cubicBezTo>
                    <a:cubicBezTo>
                      <a:pt x="2347" y="40"/>
                      <a:pt x="2103" y="1"/>
                      <a:pt x="1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1472;p45">
                <a:extLst>
                  <a:ext uri="{FF2B5EF4-FFF2-40B4-BE49-F238E27FC236}">
                    <a16:creationId xmlns:a16="http://schemas.microsoft.com/office/drawing/2014/main" id="{EABEF67A-345C-420F-8488-5D1CFA78138C}"/>
                  </a:ext>
                </a:extLst>
              </p:cNvPr>
              <p:cNvSpPr/>
              <p:nvPr/>
            </p:nvSpPr>
            <p:spPr>
              <a:xfrm>
                <a:off x="2890625" y="2328875"/>
                <a:ext cx="262600" cy="214675"/>
              </a:xfrm>
              <a:custGeom>
                <a:avLst/>
                <a:gdLst/>
                <a:ahLst/>
                <a:cxnLst/>
                <a:rect l="l" t="t" r="r" b="b"/>
                <a:pathLst>
                  <a:path w="10504" h="8587" extrusionOk="0">
                    <a:moveTo>
                      <a:pt x="4837" y="1"/>
                    </a:moveTo>
                    <a:cubicBezTo>
                      <a:pt x="3692" y="602"/>
                      <a:pt x="2719" y="1489"/>
                      <a:pt x="2032" y="2605"/>
                    </a:cubicBezTo>
                    <a:cubicBezTo>
                      <a:pt x="945" y="4437"/>
                      <a:pt x="0" y="6612"/>
                      <a:pt x="2032" y="8587"/>
                    </a:cubicBezTo>
                    <a:cubicBezTo>
                      <a:pt x="2032" y="8587"/>
                      <a:pt x="7441" y="8129"/>
                      <a:pt x="10418" y="5839"/>
                    </a:cubicBezTo>
                    <a:cubicBezTo>
                      <a:pt x="10418" y="5839"/>
                      <a:pt x="10503" y="3779"/>
                      <a:pt x="7842" y="2405"/>
                    </a:cubicBezTo>
                    <a:cubicBezTo>
                      <a:pt x="5180" y="1003"/>
                      <a:pt x="4837" y="1"/>
                      <a:pt x="4837" y="1"/>
                    </a:cubicBezTo>
                    <a:close/>
                  </a:path>
                </a:pathLst>
              </a:custGeom>
              <a:solidFill>
                <a:srgbClr val="2027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473;p45">
                <a:extLst>
                  <a:ext uri="{FF2B5EF4-FFF2-40B4-BE49-F238E27FC236}">
                    <a16:creationId xmlns:a16="http://schemas.microsoft.com/office/drawing/2014/main" id="{31A2D1C0-25C6-4FBA-A049-3FBA0370753D}"/>
                  </a:ext>
                </a:extLst>
              </p:cNvPr>
              <p:cNvSpPr/>
              <p:nvPr/>
            </p:nvSpPr>
            <p:spPr>
              <a:xfrm>
                <a:off x="2821225" y="2327050"/>
                <a:ext cx="21822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6910" extrusionOk="0">
                    <a:moveTo>
                      <a:pt x="3902" y="0"/>
                    </a:moveTo>
                    <a:cubicBezTo>
                      <a:pt x="3030" y="0"/>
                      <a:pt x="2221" y="123"/>
                      <a:pt x="1717" y="503"/>
                    </a:cubicBezTo>
                    <a:cubicBezTo>
                      <a:pt x="544" y="1362"/>
                      <a:pt x="0" y="3136"/>
                      <a:pt x="515" y="4853"/>
                    </a:cubicBezTo>
                    <a:cubicBezTo>
                      <a:pt x="947" y="6378"/>
                      <a:pt x="1808" y="6910"/>
                      <a:pt x="2797" y="6910"/>
                    </a:cubicBezTo>
                    <a:cubicBezTo>
                      <a:pt x="2921" y="6910"/>
                      <a:pt x="3048" y="6901"/>
                      <a:pt x="3177" y="6885"/>
                    </a:cubicBezTo>
                    <a:cubicBezTo>
                      <a:pt x="4350" y="6714"/>
                      <a:pt x="5552" y="5082"/>
                      <a:pt x="6182" y="4052"/>
                    </a:cubicBezTo>
                    <a:cubicBezTo>
                      <a:pt x="6783" y="2993"/>
                      <a:pt x="8271" y="1820"/>
                      <a:pt x="8500" y="1534"/>
                    </a:cubicBezTo>
                    <a:cubicBezTo>
                      <a:pt x="8729" y="1247"/>
                      <a:pt x="7985" y="446"/>
                      <a:pt x="7155" y="332"/>
                    </a:cubicBezTo>
                    <a:cubicBezTo>
                      <a:pt x="6338" y="217"/>
                      <a:pt x="5064" y="0"/>
                      <a:pt x="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474;p45">
                <a:extLst>
                  <a:ext uri="{FF2B5EF4-FFF2-40B4-BE49-F238E27FC236}">
                    <a16:creationId xmlns:a16="http://schemas.microsoft.com/office/drawing/2014/main" id="{366846EC-3ED6-4CD8-9CC2-758325C29810}"/>
                  </a:ext>
                </a:extLst>
              </p:cNvPr>
              <p:cNvSpPr/>
              <p:nvPr/>
            </p:nvSpPr>
            <p:spPr>
              <a:xfrm>
                <a:off x="3005100" y="2175775"/>
                <a:ext cx="284775" cy="43717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7487" extrusionOk="0">
                    <a:moveTo>
                      <a:pt x="7470" y="0"/>
                    </a:moveTo>
                    <a:cubicBezTo>
                      <a:pt x="4780" y="1574"/>
                      <a:pt x="4551" y="3263"/>
                      <a:pt x="2919" y="4522"/>
                    </a:cubicBezTo>
                    <a:cubicBezTo>
                      <a:pt x="1288" y="5781"/>
                      <a:pt x="0" y="5867"/>
                      <a:pt x="172" y="6440"/>
                    </a:cubicBezTo>
                    <a:cubicBezTo>
                      <a:pt x="830" y="8386"/>
                      <a:pt x="5495" y="9044"/>
                      <a:pt x="5667" y="12307"/>
                    </a:cubicBezTo>
                    <a:cubicBezTo>
                      <a:pt x="5867" y="15598"/>
                      <a:pt x="1861" y="17487"/>
                      <a:pt x="1861" y="17487"/>
                    </a:cubicBezTo>
                    <a:cubicBezTo>
                      <a:pt x="4350" y="17401"/>
                      <a:pt x="6726" y="16313"/>
                      <a:pt x="8414" y="14453"/>
                    </a:cubicBezTo>
                    <a:cubicBezTo>
                      <a:pt x="10389" y="12278"/>
                      <a:pt x="11391" y="9388"/>
                      <a:pt x="11133" y="6468"/>
                    </a:cubicBezTo>
                    <a:cubicBezTo>
                      <a:pt x="10933" y="4322"/>
                      <a:pt x="10017" y="2347"/>
                      <a:pt x="8500" y="830"/>
                    </a:cubicBezTo>
                    <a:cubicBezTo>
                      <a:pt x="8185" y="516"/>
                      <a:pt x="7842" y="229"/>
                      <a:pt x="7470" y="0"/>
                    </a:cubicBezTo>
                    <a:close/>
                  </a:path>
                </a:pathLst>
              </a:custGeom>
              <a:solidFill>
                <a:srgbClr val="2C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475;p45">
                <a:extLst>
                  <a:ext uri="{FF2B5EF4-FFF2-40B4-BE49-F238E27FC236}">
                    <a16:creationId xmlns:a16="http://schemas.microsoft.com/office/drawing/2014/main" id="{6EE93466-2114-499E-B069-E59627B17D97}"/>
                  </a:ext>
                </a:extLst>
              </p:cNvPr>
              <p:cNvSpPr/>
              <p:nvPr/>
            </p:nvSpPr>
            <p:spPr>
              <a:xfrm>
                <a:off x="2263850" y="3551500"/>
                <a:ext cx="4362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50" h="31563" extrusionOk="0">
                    <a:moveTo>
                      <a:pt x="15105" y="1"/>
                    </a:moveTo>
                    <a:cubicBezTo>
                      <a:pt x="11628" y="1"/>
                      <a:pt x="4851" y="3967"/>
                      <a:pt x="2777" y="7934"/>
                    </a:cubicBezTo>
                    <a:cubicBezTo>
                      <a:pt x="2777" y="7934"/>
                      <a:pt x="344" y="16262"/>
                      <a:pt x="172" y="22959"/>
                    </a:cubicBezTo>
                    <a:cubicBezTo>
                      <a:pt x="1" y="29684"/>
                      <a:pt x="87" y="30371"/>
                      <a:pt x="745" y="31430"/>
                    </a:cubicBezTo>
                    <a:cubicBezTo>
                      <a:pt x="799" y="31520"/>
                      <a:pt x="850" y="31562"/>
                      <a:pt x="903" y="31562"/>
                    </a:cubicBezTo>
                    <a:cubicBezTo>
                      <a:pt x="1350" y="31562"/>
                      <a:pt x="1812" y="28426"/>
                      <a:pt x="3607" y="24991"/>
                    </a:cubicBezTo>
                    <a:cubicBezTo>
                      <a:pt x="4151" y="23960"/>
                      <a:pt x="4752" y="22987"/>
                      <a:pt x="5467" y="22072"/>
                    </a:cubicBezTo>
                    <a:cubicBezTo>
                      <a:pt x="8443" y="18237"/>
                      <a:pt x="13566" y="11540"/>
                      <a:pt x="15970" y="6073"/>
                    </a:cubicBezTo>
                    <a:cubicBezTo>
                      <a:pt x="16485" y="4900"/>
                      <a:pt x="16886" y="3669"/>
                      <a:pt x="17144" y="2410"/>
                    </a:cubicBezTo>
                    <a:cubicBezTo>
                      <a:pt x="17449" y="705"/>
                      <a:pt x="16570" y="1"/>
                      <a:pt x="151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476;p45">
                <a:extLst>
                  <a:ext uri="{FF2B5EF4-FFF2-40B4-BE49-F238E27FC236}">
                    <a16:creationId xmlns:a16="http://schemas.microsoft.com/office/drawing/2014/main" id="{8589DC76-C672-44B4-B446-7DF507C8B846}"/>
                  </a:ext>
                </a:extLst>
              </p:cNvPr>
              <p:cNvSpPr/>
              <p:nvPr/>
            </p:nvSpPr>
            <p:spPr>
              <a:xfrm>
                <a:off x="2263150" y="3551500"/>
                <a:ext cx="436950" cy="789075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31563" extrusionOk="0">
                    <a:moveTo>
                      <a:pt x="15132" y="1"/>
                    </a:moveTo>
                    <a:cubicBezTo>
                      <a:pt x="11653" y="1"/>
                      <a:pt x="4870" y="3967"/>
                      <a:pt x="2776" y="7934"/>
                    </a:cubicBezTo>
                    <a:cubicBezTo>
                      <a:pt x="2776" y="7934"/>
                      <a:pt x="344" y="16262"/>
                      <a:pt x="172" y="22959"/>
                    </a:cubicBezTo>
                    <a:cubicBezTo>
                      <a:pt x="0" y="29684"/>
                      <a:pt x="115" y="30371"/>
                      <a:pt x="744" y="31430"/>
                    </a:cubicBezTo>
                    <a:cubicBezTo>
                      <a:pt x="801" y="31520"/>
                      <a:pt x="855" y="31562"/>
                      <a:pt x="909" y="31562"/>
                    </a:cubicBezTo>
                    <a:cubicBezTo>
                      <a:pt x="1372" y="31562"/>
                      <a:pt x="1812" y="28426"/>
                      <a:pt x="3606" y="24991"/>
                    </a:cubicBezTo>
                    <a:cubicBezTo>
                      <a:pt x="3520" y="24934"/>
                      <a:pt x="3434" y="24876"/>
                      <a:pt x="3349" y="24790"/>
                    </a:cubicBezTo>
                    <a:cubicBezTo>
                      <a:pt x="2662" y="24247"/>
                      <a:pt x="2604" y="23245"/>
                      <a:pt x="2633" y="22358"/>
                    </a:cubicBezTo>
                    <a:cubicBezTo>
                      <a:pt x="2776" y="18151"/>
                      <a:pt x="3806" y="13514"/>
                      <a:pt x="7269" y="11139"/>
                    </a:cubicBezTo>
                    <a:cubicBezTo>
                      <a:pt x="8729" y="10166"/>
                      <a:pt x="10475" y="9679"/>
                      <a:pt x="12049" y="8907"/>
                    </a:cubicBezTo>
                    <a:cubicBezTo>
                      <a:pt x="13508" y="8220"/>
                      <a:pt x="14854" y="7247"/>
                      <a:pt x="15998" y="6073"/>
                    </a:cubicBezTo>
                    <a:cubicBezTo>
                      <a:pt x="16513" y="4900"/>
                      <a:pt x="16914" y="3669"/>
                      <a:pt x="17172" y="2410"/>
                    </a:cubicBezTo>
                    <a:cubicBezTo>
                      <a:pt x="17477" y="705"/>
                      <a:pt x="16598" y="1"/>
                      <a:pt x="15132" y="1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1477;p45">
                <a:extLst>
                  <a:ext uri="{FF2B5EF4-FFF2-40B4-BE49-F238E27FC236}">
                    <a16:creationId xmlns:a16="http://schemas.microsoft.com/office/drawing/2014/main" id="{99349061-1C53-4AA4-89B0-6A52F0E41D2C}"/>
                  </a:ext>
                </a:extLst>
              </p:cNvPr>
              <p:cNvSpPr/>
              <p:nvPr/>
            </p:nvSpPr>
            <p:spPr>
              <a:xfrm>
                <a:off x="2263750" y="2971375"/>
                <a:ext cx="652650" cy="836775"/>
              </a:xfrm>
              <a:custGeom>
                <a:avLst/>
                <a:gdLst/>
                <a:ahLst/>
                <a:cxnLst/>
                <a:rect l="l" t="t" r="r" b="b"/>
                <a:pathLst>
                  <a:path w="26106" h="33471" extrusionOk="0">
                    <a:moveTo>
                      <a:pt x="25848" y="1"/>
                    </a:moveTo>
                    <a:lnTo>
                      <a:pt x="2981" y="16428"/>
                    </a:lnTo>
                    <a:cubicBezTo>
                      <a:pt x="2981" y="16428"/>
                      <a:pt x="2724" y="21465"/>
                      <a:pt x="1836" y="26846"/>
                    </a:cubicBezTo>
                    <a:cubicBezTo>
                      <a:pt x="996" y="31944"/>
                      <a:pt x="1" y="33471"/>
                      <a:pt x="1555" y="33471"/>
                    </a:cubicBezTo>
                    <a:cubicBezTo>
                      <a:pt x="1641" y="33471"/>
                      <a:pt x="1734" y="33466"/>
                      <a:pt x="1836" y="33457"/>
                    </a:cubicBezTo>
                    <a:cubicBezTo>
                      <a:pt x="3725" y="33285"/>
                      <a:pt x="5729" y="30738"/>
                      <a:pt x="5872" y="30566"/>
                    </a:cubicBezTo>
                    <a:lnTo>
                      <a:pt x="5872" y="30566"/>
                    </a:lnTo>
                    <a:cubicBezTo>
                      <a:pt x="5757" y="30738"/>
                      <a:pt x="4727" y="32427"/>
                      <a:pt x="5442" y="32656"/>
                    </a:cubicBezTo>
                    <a:cubicBezTo>
                      <a:pt x="5486" y="32670"/>
                      <a:pt x="5537" y="32678"/>
                      <a:pt x="5595" y="32678"/>
                    </a:cubicBezTo>
                    <a:cubicBezTo>
                      <a:pt x="6544" y="32678"/>
                      <a:pt x="9416" y="30772"/>
                      <a:pt x="11195" y="28992"/>
                    </a:cubicBezTo>
                    <a:lnTo>
                      <a:pt x="11195" y="28992"/>
                    </a:lnTo>
                    <a:cubicBezTo>
                      <a:pt x="10851" y="29422"/>
                      <a:pt x="10479" y="30023"/>
                      <a:pt x="10851" y="30280"/>
                    </a:cubicBezTo>
                    <a:cubicBezTo>
                      <a:pt x="10892" y="30309"/>
                      <a:pt x="10956" y="30324"/>
                      <a:pt x="11043" y="30324"/>
                    </a:cubicBezTo>
                    <a:cubicBezTo>
                      <a:pt x="11380" y="30324"/>
                      <a:pt x="12051" y="30095"/>
                      <a:pt x="12941" y="29593"/>
                    </a:cubicBezTo>
                    <a:cubicBezTo>
                      <a:pt x="15144" y="28305"/>
                      <a:pt x="18693" y="25272"/>
                      <a:pt x="21698" y="19863"/>
                    </a:cubicBezTo>
                    <a:cubicBezTo>
                      <a:pt x="22499" y="18403"/>
                      <a:pt x="23158" y="16886"/>
                      <a:pt x="23673" y="15312"/>
                    </a:cubicBezTo>
                    <a:cubicBezTo>
                      <a:pt x="26105" y="7957"/>
                      <a:pt x="25848" y="1"/>
                      <a:pt x="258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1478;p45">
                <a:extLst>
                  <a:ext uri="{FF2B5EF4-FFF2-40B4-BE49-F238E27FC236}">
                    <a16:creationId xmlns:a16="http://schemas.microsoft.com/office/drawing/2014/main" id="{5188A1F6-CB79-4934-A7C0-0F983DD6BEC4}"/>
                  </a:ext>
                </a:extLst>
              </p:cNvPr>
              <p:cNvSpPr/>
              <p:nvPr/>
            </p:nvSpPr>
            <p:spPr>
              <a:xfrm>
                <a:off x="2264825" y="2970675"/>
                <a:ext cx="651575" cy="836875"/>
              </a:xfrm>
              <a:custGeom>
                <a:avLst/>
                <a:gdLst/>
                <a:ahLst/>
                <a:cxnLst/>
                <a:rect l="l" t="t" r="r" b="b"/>
                <a:pathLst>
                  <a:path w="26063" h="33475" extrusionOk="0">
                    <a:moveTo>
                      <a:pt x="25834" y="0"/>
                    </a:moveTo>
                    <a:lnTo>
                      <a:pt x="2967" y="16428"/>
                    </a:lnTo>
                    <a:cubicBezTo>
                      <a:pt x="2967" y="16428"/>
                      <a:pt x="2709" y="21465"/>
                      <a:pt x="1822" y="26845"/>
                    </a:cubicBezTo>
                    <a:cubicBezTo>
                      <a:pt x="987" y="31909"/>
                      <a:pt x="0" y="33474"/>
                      <a:pt x="1509" y="33474"/>
                    </a:cubicBezTo>
                    <a:cubicBezTo>
                      <a:pt x="1603" y="33474"/>
                      <a:pt x="1707" y="33468"/>
                      <a:pt x="1822" y="33456"/>
                    </a:cubicBezTo>
                    <a:cubicBezTo>
                      <a:pt x="3682" y="33313"/>
                      <a:pt x="5686" y="30766"/>
                      <a:pt x="5829" y="30566"/>
                    </a:cubicBezTo>
                    <a:lnTo>
                      <a:pt x="5829" y="30566"/>
                    </a:lnTo>
                    <a:cubicBezTo>
                      <a:pt x="5743" y="30737"/>
                      <a:pt x="4713" y="32426"/>
                      <a:pt x="5428" y="32684"/>
                    </a:cubicBezTo>
                    <a:cubicBezTo>
                      <a:pt x="5465" y="32695"/>
                      <a:pt x="5509" y="32701"/>
                      <a:pt x="5559" y="32701"/>
                    </a:cubicBezTo>
                    <a:cubicBezTo>
                      <a:pt x="6468" y="32701"/>
                      <a:pt x="9390" y="30782"/>
                      <a:pt x="11180" y="28992"/>
                    </a:cubicBezTo>
                    <a:lnTo>
                      <a:pt x="11180" y="28992"/>
                    </a:lnTo>
                    <a:cubicBezTo>
                      <a:pt x="10837" y="29450"/>
                      <a:pt x="10465" y="30022"/>
                      <a:pt x="10837" y="30280"/>
                    </a:cubicBezTo>
                    <a:cubicBezTo>
                      <a:pt x="10880" y="30316"/>
                      <a:pt x="10949" y="30335"/>
                      <a:pt x="11042" y="30335"/>
                    </a:cubicBezTo>
                    <a:cubicBezTo>
                      <a:pt x="11384" y="30335"/>
                      <a:pt x="12049" y="30087"/>
                      <a:pt x="12926" y="29593"/>
                    </a:cubicBezTo>
                    <a:cubicBezTo>
                      <a:pt x="12554" y="29535"/>
                      <a:pt x="12211" y="29364"/>
                      <a:pt x="12010" y="29078"/>
                    </a:cubicBezTo>
                    <a:cubicBezTo>
                      <a:pt x="11610" y="28534"/>
                      <a:pt x="11638" y="27790"/>
                      <a:pt x="12068" y="27275"/>
                    </a:cubicBezTo>
                    <a:lnTo>
                      <a:pt x="12068" y="27275"/>
                    </a:lnTo>
                    <a:lnTo>
                      <a:pt x="9149" y="29535"/>
                    </a:lnTo>
                    <a:cubicBezTo>
                      <a:pt x="8920" y="29764"/>
                      <a:pt x="8605" y="29907"/>
                      <a:pt x="8290" y="29993"/>
                    </a:cubicBezTo>
                    <a:cubicBezTo>
                      <a:pt x="8252" y="29998"/>
                      <a:pt x="8214" y="30000"/>
                      <a:pt x="8178" y="30000"/>
                    </a:cubicBezTo>
                    <a:cubicBezTo>
                      <a:pt x="7233" y="30000"/>
                      <a:pt x="6895" y="28610"/>
                      <a:pt x="7088" y="27618"/>
                    </a:cubicBezTo>
                    <a:cubicBezTo>
                      <a:pt x="7431" y="25758"/>
                      <a:pt x="8376" y="24041"/>
                      <a:pt x="9750" y="22724"/>
                    </a:cubicBezTo>
                    <a:cubicBezTo>
                      <a:pt x="10923" y="21608"/>
                      <a:pt x="12468" y="20721"/>
                      <a:pt x="12955" y="19147"/>
                    </a:cubicBezTo>
                    <a:cubicBezTo>
                      <a:pt x="13285" y="19281"/>
                      <a:pt x="13625" y="19345"/>
                      <a:pt x="13961" y="19345"/>
                    </a:cubicBezTo>
                    <a:cubicBezTo>
                      <a:pt x="15052" y="19345"/>
                      <a:pt x="16088" y="18674"/>
                      <a:pt x="16504" y="17601"/>
                    </a:cubicBezTo>
                    <a:cubicBezTo>
                      <a:pt x="16786" y="17669"/>
                      <a:pt x="17069" y="17702"/>
                      <a:pt x="17347" y="17702"/>
                    </a:cubicBezTo>
                    <a:cubicBezTo>
                      <a:pt x="18822" y="17702"/>
                      <a:pt x="20181" y="16784"/>
                      <a:pt x="20711" y="15340"/>
                    </a:cubicBezTo>
                    <a:lnTo>
                      <a:pt x="20711" y="15340"/>
                    </a:lnTo>
                    <a:cubicBezTo>
                      <a:pt x="20598" y="15699"/>
                      <a:pt x="20907" y="15819"/>
                      <a:pt x="21359" y="15819"/>
                    </a:cubicBezTo>
                    <a:cubicBezTo>
                      <a:pt x="22171" y="15819"/>
                      <a:pt x="23444" y="15432"/>
                      <a:pt x="23573" y="15340"/>
                    </a:cubicBezTo>
                    <a:lnTo>
                      <a:pt x="23630" y="15340"/>
                    </a:lnTo>
                    <a:cubicBezTo>
                      <a:pt x="26062" y="7985"/>
                      <a:pt x="25834" y="1"/>
                      <a:pt x="25834" y="0"/>
                    </a:cubicBezTo>
                    <a:close/>
                  </a:path>
                </a:pathLst>
              </a:custGeom>
              <a:solidFill>
                <a:srgbClr val="000000">
                  <a:alpha val="322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1479;p45">
                <a:extLst>
                  <a:ext uri="{FF2B5EF4-FFF2-40B4-BE49-F238E27FC236}">
                    <a16:creationId xmlns:a16="http://schemas.microsoft.com/office/drawing/2014/main" id="{4F83B33E-50FA-46BD-B899-EB16CB427868}"/>
                  </a:ext>
                </a:extLst>
              </p:cNvPr>
              <p:cNvSpPr/>
              <p:nvPr/>
            </p:nvSpPr>
            <p:spPr>
              <a:xfrm>
                <a:off x="2306650" y="2677075"/>
                <a:ext cx="643375" cy="853875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34155" extrusionOk="0">
                    <a:moveTo>
                      <a:pt x="17912" y="0"/>
                    </a:moveTo>
                    <a:cubicBezTo>
                      <a:pt x="14607" y="0"/>
                      <a:pt x="8543" y="1610"/>
                      <a:pt x="4728" y="10914"/>
                    </a:cubicBezTo>
                    <a:cubicBezTo>
                      <a:pt x="1" y="22400"/>
                      <a:pt x="461" y="34155"/>
                      <a:pt x="2670" y="34155"/>
                    </a:cubicBezTo>
                    <a:cubicBezTo>
                      <a:pt x="2735" y="34155"/>
                      <a:pt x="2801" y="34145"/>
                      <a:pt x="2868" y="34125"/>
                    </a:cubicBezTo>
                    <a:cubicBezTo>
                      <a:pt x="5100" y="33466"/>
                      <a:pt x="6073" y="29717"/>
                      <a:pt x="6216" y="29231"/>
                    </a:cubicBezTo>
                    <a:lnTo>
                      <a:pt x="6216" y="29231"/>
                    </a:lnTo>
                    <a:cubicBezTo>
                      <a:pt x="6141" y="29610"/>
                      <a:pt x="5775" y="31971"/>
                      <a:pt x="7165" y="31971"/>
                    </a:cubicBezTo>
                    <a:cubicBezTo>
                      <a:pt x="7350" y="31971"/>
                      <a:pt x="7566" y="31929"/>
                      <a:pt x="7819" y="31835"/>
                    </a:cubicBezTo>
                    <a:cubicBezTo>
                      <a:pt x="8162" y="31663"/>
                      <a:pt x="8477" y="31463"/>
                      <a:pt x="8763" y="31177"/>
                    </a:cubicBezTo>
                    <a:cubicBezTo>
                      <a:pt x="10480" y="29546"/>
                      <a:pt x="11511" y="25740"/>
                      <a:pt x="11511" y="25739"/>
                    </a:cubicBezTo>
                    <a:lnTo>
                      <a:pt x="11511" y="25739"/>
                    </a:lnTo>
                    <a:cubicBezTo>
                      <a:pt x="11511" y="25740"/>
                      <a:pt x="10966" y="29661"/>
                      <a:pt x="12275" y="29661"/>
                    </a:cubicBezTo>
                    <a:cubicBezTo>
                      <a:pt x="12340" y="29661"/>
                      <a:pt x="12409" y="29652"/>
                      <a:pt x="12484" y="29631"/>
                    </a:cubicBezTo>
                    <a:cubicBezTo>
                      <a:pt x="14086" y="29174"/>
                      <a:pt x="16032" y="23967"/>
                      <a:pt x="16033" y="23965"/>
                    </a:cubicBezTo>
                    <a:lnTo>
                      <a:pt x="16033" y="23965"/>
                    </a:lnTo>
                    <a:cubicBezTo>
                      <a:pt x="16032" y="23966"/>
                      <a:pt x="14715" y="28030"/>
                      <a:pt x="16492" y="28030"/>
                    </a:cubicBezTo>
                    <a:cubicBezTo>
                      <a:pt x="16510" y="28030"/>
                      <a:pt x="16529" y="28030"/>
                      <a:pt x="16548" y="28029"/>
                    </a:cubicBezTo>
                    <a:cubicBezTo>
                      <a:pt x="18007" y="27971"/>
                      <a:pt x="19066" y="24966"/>
                      <a:pt x="19467" y="23679"/>
                    </a:cubicBezTo>
                    <a:lnTo>
                      <a:pt x="19467" y="23679"/>
                    </a:lnTo>
                    <a:cubicBezTo>
                      <a:pt x="19274" y="24506"/>
                      <a:pt x="19081" y="25917"/>
                      <a:pt x="20116" y="25917"/>
                    </a:cubicBezTo>
                    <a:cubicBezTo>
                      <a:pt x="20156" y="25917"/>
                      <a:pt x="20197" y="25915"/>
                      <a:pt x="20240" y="25911"/>
                    </a:cubicBezTo>
                    <a:cubicBezTo>
                      <a:pt x="21900" y="25739"/>
                      <a:pt x="22901" y="22019"/>
                      <a:pt x="24304" y="17182"/>
                    </a:cubicBezTo>
                    <a:cubicBezTo>
                      <a:pt x="25735" y="12317"/>
                      <a:pt x="25334" y="1756"/>
                      <a:pt x="19896" y="211"/>
                    </a:cubicBezTo>
                    <a:lnTo>
                      <a:pt x="19696" y="182"/>
                    </a:lnTo>
                    <a:cubicBezTo>
                      <a:pt x="19289" y="86"/>
                      <a:pt x="18674" y="0"/>
                      <a:pt x="1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1480;p45">
                <a:extLst>
                  <a:ext uri="{FF2B5EF4-FFF2-40B4-BE49-F238E27FC236}">
                    <a16:creationId xmlns:a16="http://schemas.microsoft.com/office/drawing/2014/main" id="{442E2218-28B3-45D2-B9CD-7FFF2B9C6445}"/>
                  </a:ext>
                </a:extLst>
              </p:cNvPr>
              <p:cNvSpPr/>
              <p:nvPr/>
            </p:nvSpPr>
            <p:spPr>
              <a:xfrm>
                <a:off x="2837675" y="2132825"/>
                <a:ext cx="32925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265" extrusionOk="0">
                    <a:moveTo>
                      <a:pt x="840" y="0"/>
                    </a:moveTo>
                    <a:cubicBezTo>
                      <a:pt x="532" y="0"/>
                      <a:pt x="227" y="678"/>
                      <a:pt x="115" y="1575"/>
                    </a:cubicBezTo>
                    <a:cubicBezTo>
                      <a:pt x="0" y="2463"/>
                      <a:pt x="172" y="3235"/>
                      <a:pt x="458" y="3264"/>
                    </a:cubicBezTo>
                    <a:cubicBezTo>
                      <a:pt x="465" y="3264"/>
                      <a:pt x="471" y="3265"/>
                      <a:pt x="477" y="3265"/>
                    </a:cubicBezTo>
                    <a:cubicBezTo>
                      <a:pt x="787" y="3265"/>
                      <a:pt x="1119" y="2587"/>
                      <a:pt x="1231" y="1690"/>
                    </a:cubicBezTo>
                    <a:cubicBezTo>
                      <a:pt x="1317" y="803"/>
                      <a:pt x="1174" y="30"/>
                      <a:pt x="859" y="1"/>
                    </a:cubicBezTo>
                    <a:cubicBezTo>
                      <a:pt x="853" y="1"/>
                      <a:pt x="846" y="0"/>
                      <a:pt x="8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632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" grpId="0"/>
      <p:bldP spid="876" grpId="0" build="p"/>
      <p:bldP spid="890" grpId="0" animBg="1"/>
      <p:bldP spid="2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1287;p42">
            <a:extLst>
              <a:ext uri="{FF2B5EF4-FFF2-40B4-BE49-F238E27FC236}">
                <a16:creationId xmlns:a16="http://schemas.microsoft.com/office/drawing/2014/main" id="{894FBC7D-0927-48E4-94DF-A558B5AB2DFF}"/>
              </a:ext>
            </a:extLst>
          </p:cNvPr>
          <p:cNvSpPr/>
          <p:nvPr/>
        </p:nvSpPr>
        <p:spPr>
          <a:xfrm flipH="1">
            <a:off x="412856" y="6457533"/>
            <a:ext cx="2347148" cy="18815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5" name="Google Shape;2045;p57">
            <a:extLst>
              <a:ext uri="{FF2B5EF4-FFF2-40B4-BE49-F238E27FC236}">
                <a16:creationId xmlns:a16="http://schemas.microsoft.com/office/drawing/2014/main" id="{5CCDEAE2-993E-4760-B1C2-5D10399801C6}"/>
              </a:ext>
            </a:extLst>
          </p:cNvPr>
          <p:cNvGrpSpPr/>
          <p:nvPr/>
        </p:nvGrpSpPr>
        <p:grpSpPr>
          <a:xfrm flipH="1">
            <a:off x="528411" y="4895949"/>
            <a:ext cx="2432502" cy="1706941"/>
            <a:chOff x="471475" y="284025"/>
            <a:chExt cx="3581950" cy="2514275"/>
          </a:xfrm>
        </p:grpSpPr>
        <p:sp>
          <p:nvSpPr>
            <p:cNvPr id="276" name="Google Shape;2046;p57">
              <a:extLst>
                <a:ext uri="{FF2B5EF4-FFF2-40B4-BE49-F238E27FC236}">
                  <a16:creationId xmlns:a16="http://schemas.microsoft.com/office/drawing/2014/main" id="{93E21192-2A5A-42DD-A709-A880A6995838}"/>
                </a:ext>
              </a:extLst>
            </p:cNvPr>
            <p:cNvSpPr/>
            <p:nvPr/>
          </p:nvSpPr>
          <p:spPr>
            <a:xfrm>
              <a:off x="1404650" y="1267350"/>
              <a:ext cx="214050" cy="605000"/>
            </a:xfrm>
            <a:custGeom>
              <a:avLst/>
              <a:gdLst/>
              <a:ahLst/>
              <a:cxnLst/>
              <a:rect l="l" t="t" r="r" b="b"/>
              <a:pathLst>
                <a:path w="8562" h="24200" extrusionOk="0">
                  <a:moveTo>
                    <a:pt x="0" y="1"/>
                  </a:moveTo>
                  <a:cubicBezTo>
                    <a:pt x="0" y="1"/>
                    <a:pt x="1611" y="4720"/>
                    <a:pt x="2120" y="9043"/>
                  </a:cubicBezTo>
                  <a:cubicBezTo>
                    <a:pt x="2628" y="13394"/>
                    <a:pt x="1837" y="18198"/>
                    <a:pt x="2346" y="19639"/>
                  </a:cubicBezTo>
                  <a:cubicBezTo>
                    <a:pt x="2854" y="21052"/>
                    <a:pt x="4606" y="22295"/>
                    <a:pt x="5426" y="23143"/>
                  </a:cubicBezTo>
                  <a:cubicBezTo>
                    <a:pt x="6042" y="23759"/>
                    <a:pt x="6930" y="24200"/>
                    <a:pt x="7549" y="24200"/>
                  </a:cubicBezTo>
                  <a:cubicBezTo>
                    <a:pt x="7753" y="24200"/>
                    <a:pt x="7927" y="24152"/>
                    <a:pt x="8053" y="24047"/>
                  </a:cubicBezTo>
                  <a:cubicBezTo>
                    <a:pt x="8562" y="23651"/>
                    <a:pt x="7064" y="18904"/>
                    <a:pt x="7064" y="18904"/>
                  </a:cubicBezTo>
                  <a:lnTo>
                    <a:pt x="4069" y="9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47;p57">
              <a:extLst>
                <a:ext uri="{FF2B5EF4-FFF2-40B4-BE49-F238E27FC236}">
                  <a16:creationId xmlns:a16="http://schemas.microsoft.com/office/drawing/2014/main" id="{1F22CDF5-E6B8-41C6-9B67-D630A398C5E8}"/>
                </a:ext>
              </a:extLst>
            </p:cNvPr>
            <p:cNvSpPr/>
            <p:nvPr/>
          </p:nvSpPr>
          <p:spPr>
            <a:xfrm>
              <a:off x="471475" y="284025"/>
              <a:ext cx="3581950" cy="2514275"/>
            </a:xfrm>
            <a:custGeom>
              <a:avLst/>
              <a:gdLst/>
              <a:ahLst/>
              <a:cxnLst/>
              <a:rect l="l" t="t" r="r" b="b"/>
              <a:pathLst>
                <a:path w="143278" h="100571" extrusionOk="0">
                  <a:moveTo>
                    <a:pt x="69737" y="1"/>
                  </a:moveTo>
                  <a:cubicBezTo>
                    <a:pt x="46200" y="1"/>
                    <a:pt x="33739" y="24979"/>
                    <a:pt x="28850" y="24979"/>
                  </a:cubicBezTo>
                  <a:cubicBezTo>
                    <a:pt x="23990" y="24979"/>
                    <a:pt x="20543" y="18339"/>
                    <a:pt x="20543" y="18339"/>
                  </a:cubicBezTo>
                  <a:cubicBezTo>
                    <a:pt x="21560" y="18085"/>
                    <a:pt x="22493" y="17604"/>
                    <a:pt x="23256" y="16898"/>
                  </a:cubicBezTo>
                  <a:cubicBezTo>
                    <a:pt x="24329" y="15796"/>
                    <a:pt x="24301" y="14920"/>
                    <a:pt x="24697" y="13422"/>
                  </a:cubicBezTo>
                  <a:cubicBezTo>
                    <a:pt x="25092" y="11925"/>
                    <a:pt x="25912" y="9410"/>
                    <a:pt x="25573" y="8901"/>
                  </a:cubicBezTo>
                  <a:cubicBezTo>
                    <a:pt x="25504" y="8804"/>
                    <a:pt x="25352" y="8759"/>
                    <a:pt x="25142" y="8759"/>
                  </a:cubicBezTo>
                  <a:cubicBezTo>
                    <a:pt x="24316" y="8759"/>
                    <a:pt x="22597" y="9458"/>
                    <a:pt x="21560" y="10427"/>
                  </a:cubicBezTo>
                  <a:cubicBezTo>
                    <a:pt x="20260" y="11671"/>
                    <a:pt x="15711" y="14779"/>
                    <a:pt x="14807" y="16079"/>
                  </a:cubicBezTo>
                  <a:cubicBezTo>
                    <a:pt x="13931" y="17378"/>
                    <a:pt x="12123" y="18141"/>
                    <a:pt x="9975" y="19159"/>
                  </a:cubicBezTo>
                  <a:cubicBezTo>
                    <a:pt x="7828" y="20176"/>
                    <a:pt x="6415" y="22832"/>
                    <a:pt x="5454" y="24471"/>
                  </a:cubicBezTo>
                  <a:cubicBezTo>
                    <a:pt x="4522" y="26081"/>
                    <a:pt x="142" y="29359"/>
                    <a:pt x="85" y="30942"/>
                  </a:cubicBezTo>
                  <a:cubicBezTo>
                    <a:pt x="0" y="32524"/>
                    <a:pt x="424" y="32722"/>
                    <a:pt x="424" y="32722"/>
                  </a:cubicBezTo>
                  <a:cubicBezTo>
                    <a:pt x="692" y="34230"/>
                    <a:pt x="2489" y="34335"/>
                    <a:pt x="2983" y="34335"/>
                  </a:cubicBezTo>
                  <a:cubicBezTo>
                    <a:pt x="3063" y="34335"/>
                    <a:pt x="3109" y="34332"/>
                    <a:pt x="3109" y="34332"/>
                  </a:cubicBezTo>
                  <a:cubicBezTo>
                    <a:pt x="3332" y="34422"/>
                    <a:pt x="3601" y="34461"/>
                    <a:pt x="3899" y="34461"/>
                  </a:cubicBezTo>
                  <a:cubicBezTo>
                    <a:pt x="5670" y="34461"/>
                    <a:pt x="8466" y="33076"/>
                    <a:pt x="8901" y="32665"/>
                  </a:cubicBezTo>
                  <a:cubicBezTo>
                    <a:pt x="9143" y="32436"/>
                    <a:pt x="9396" y="32373"/>
                    <a:pt x="9753" y="32373"/>
                  </a:cubicBezTo>
                  <a:cubicBezTo>
                    <a:pt x="10190" y="32373"/>
                    <a:pt x="10782" y="32467"/>
                    <a:pt x="11699" y="32467"/>
                  </a:cubicBezTo>
                  <a:cubicBezTo>
                    <a:pt x="13130" y="32467"/>
                    <a:pt x="14481" y="32085"/>
                    <a:pt x="15429" y="32085"/>
                  </a:cubicBezTo>
                  <a:cubicBezTo>
                    <a:pt x="15603" y="32085"/>
                    <a:pt x="15764" y="32098"/>
                    <a:pt x="15909" y="32128"/>
                  </a:cubicBezTo>
                  <a:cubicBezTo>
                    <a:pt x="19497" y="32778"/>
                    <a:pt x="26251" y="38825"/>
                    <a:pt x="29302" y="40549"/>
                  </a:cubicBezTo>
                  <a:cubicBezTo>
                    <a:pt x="32326" y="42244"/>
                    <a:pt x="39136" y="42018"/>
                    <a:pt x="39786" y="43120"/>
                  </a:cubicBezTo>
                  <a:cubicBezTo>
                    <a:pt x="40435" y="44222"/>
                    <a:pt x="41848" y="57164"/>
                    <a:pt x="42498" y="58068"/>
                  </a:cubicBezTo>
                  <a:cubicBezTo>
                    <a:pt x="43070" y="58888"/>
                    <a:pt x="47473" y="61592"/>
                    <a:pt x="49060" y="61592"/>
                  </a:cubicBezTo>
                  <a:cubicBezTo>
                    <a:pt x="49276" y="61592"/>
                    <a:pt x="49439" y="61542"/>
                    <a:pt x="49534" y="61430"/>
                  </a:cubicBezTo>
                  <a:cubicBezTo>
                    <a:pt x="50325" y="60498"/>
                    <a:pt x="48404" y="58661"/>
                    <a:pt x="47076" y="57644"/>
                  </a:cubicBezTo>
                  <a:cubicBezTo>
                    <a:pt x="45719" y="56655"/>
                    <a:pt x="44278" y="53744"/>
                    <a:pt x="44391" y="49845"/>
                  </a:cubicBezTo>
                  <a:cubicBezTo>
                    <a:pt x="44504" y="45917"/>
                    <a:pt x="45917" y="41594"/>
                    <a:pt x="45917" y="41594"/>
                  </a:cubicBezTo>
                  <a:cubicBezTo>
                    <a:pt x="51512" y="40860"/>
                    <a:pt x="64595" y="36536"/>
                    <a:pt x="64595" y="36536"/>
                  </a:cubicBezTo>
                  <a:cubicBezTo>
                    <a:pt x="64595" y="39362"/>
                    <a:pt x="72422" y="48206"/>
                    <a:pt x="79232" y="52077"/>
                  </a:cubicBezTo>
                  <a:cubicBezTo>
                    <a:pt x="86041" y="55948"/>
                    <a:pt x="96072" y="68551"/>
                    <a:pt x="96072" y="71772"/>
                  </a:cubicBezTo>
                  <a:cubicBezTo>
                    <a:pt x="96072" y="74993"/>
                    <a:pt x="91919" y="86409"/>
                    <a:pt x="92117" y="91269"/>
                  </a:cubicBezTo>
                  <a:cubicBezTo>
                    <a:pt x="92286" y="96157"/>
                    <a:pt x="95055" y="100396"/>
                    <a:pt x="97542" y="100565"/>
                  </a:cubicBezTo>
                  <a:cubicBezTo>
                    <a:pt x="97592" y="100569"/>
                    <a:pt x="97640" y="100571"/>
                    <a:pt x="97687" y="100571"/>
                  </a:cubicBezTo>
                  <a:cubicBezTo>
                    <a:pt x="99985" y="100571"/>
                    <a:pt x="98937" y="96561"/>
                    <a:pt x="99463" y="94208"/>
                  </a:cubicBezTo>
                  <a:cubicBezTo>
                    <a:pt x="100028" y="91806"/>
                    <a:pt x="98813" y="91354"/>
                    <a:pt x="98813" y="86494"/>
                  </a:cubicBezTo>
                  <a:cubicBezTo>
                    <a:pt x="98813" y="81605"/>
                    <a:pt x="105171" y="67986"/>
                    <a:pt x="103532" y="64312"/>
                  </a:cubicBezTo>
                  <a:cubicBezTo>
                    <a:pt x="101865" y="60611"/>
                    <a:pt x="85222" y="44618"/>
                    <a:pt x="85222" y="40238"/>
                  </a:cubicBezTo>
                  <a:cubicBezTo>
                    <a:pt x="85222" y="35886"/>
                    <a:pt x="87596" y="34954"/>
                    <a:pt x="91467" y="31535"/>
                  </a:cubicBezTo>
                  <a:cubicBezTo>
                    <a:pt x="95338" y="28144"/>
                    <a:pt x="95507" y="26477"/>
                    <a:pt x="95507" y="26477"/>
                  </a:cubicBezTo>
                  <a:cubicBezTo>
                    <a:pt x="99096" y="29416"/>
                    <a:pt x="99265" y="32044"/>
                    <a:pt x="109070" y="52897"/>
                  </a:cubicBezTo>
                  <a:cubicBezTo>
                    <a:pt x="116332" y="68325"/>
                    <a:pt x="133625" y="76039"/>
                    <a:pt x="142130" y="79006"/>
                  </a:cubicBezTo>
                  <a:cubicBezTo>
                    <a:pt x="142181" y="79016"/>
                    <a:pt x="142230" y="79021"/>
                    <a:pt x="142277" y="79021"/>
                  </a:cubicBezTo>
                  <a:cubicBezTo>
                    <a:pt x="142900" y="79021"/>
                    <a:pt x="143277" y="78209"/>
                    <a:pt x="142752" y="77762"/>
                  </a:cubicBezTo>
                  <a:cubicBezTo>
                    <a:pt x="135405" y="72705"/>
                    <a:pt x="120571" y="60696"/>
                    <a:pt x="114467" y="42781"/>
                  </a:cubicBezTo>
                  <a:cubicBezTo>
                    <a:pt x="106188" y="18480"/>
                    <a:pt x="93303" y="1"/>
                    <a:pt x="69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48;p57">
              <a:extLst>
                <a:ext uri="{FF2B5EF4-FFF2-40B4-BE49-F238E27FC236}">
                  <a16:creationId xmlns:a16="http://schemas.microsoft.com/office/drawing/2014/main" id="{0DEEA643-A30B-416C-9BDE-D5B9AE9C8CBE}"/>
                </a:ext>
              </a:extLst>
            </p:cNvPr>
            <p:cNvSpPr/>
            <p:nvPr/>
          </p:nvSpPr>
          <p:spPr>
            <a:xfrm>
              <a:off x="891075" y="562525"/>
              <a:ext cx="187950" cy="142100"/>
            </a:xfrm>
            <a:custGeom>
              <a:avLst/>
              <a:gdLst/>
              <a:ahLst/>
              <a:cxnLst/>
              <a:rect l="l" t="t" r="r" b="b"/>
              <a:pathLst>
                <a:path w="7518" h="5684" extrusionOk="0">
                  <a:moveTo>
                    <a:pt x="6367" y="0"/>
                  </a:moveTo>
                  <a:cubicBezTo>
                    <a:pt x="5301" y="0"/>
                    <a:pt x="2828" y="2782"/>
                    <a:pt x="990" y="4147"/>
                  </a:cubicBezTo>
                  <a:lnTo>
                    <a:pt x="1" y="5108"/>
                  </a:lnTo>
                  <a:cubicBezTo>
                    <a:pt x="1" y="5108"/>
                    <a:pt x="1566" y="5683"/>
                    <a:pt x="3002" y="5683"/>
                  </a:cubicBezTo>
                  <a:cubicBezTo>
                    <a:pt x="3654" y="5683"/>
                    <a:pt x="4279" y="5565"/>
                    <a:pt x="4720" y="5221"/>
                  </a:cubicBezTo>
                  <a:cubicBezTo>
                    <a:pt x="6132" y="4119"/>
                    <a:pt x="7517" y="531"/>
                    <a:pt x="6585" y="50"/>
                  </a:cubicBezTo>
                  <a:cubicBezTo>
                    <a:pt x="6521" y="16"/>
                    <a:pt x="6448" y="0"/>
                    <a:pt x="6367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49;p57">
              <a:extLst>
                <a:ext uri="{FF2B5EF4-FFF2-40B4-BE49-F238E27FC236}">
                  <a16:creationId xmlns:a16="http://schemas.microsoft.com/office/drawing/2014/main" id="{09FA0D47-48B8-4A0A-BCCD-7A41E623F1AB}"/>
                </a:ext>
              </a:extLst>
            </p:cNvPr>
            <p:cNvSpPr/>
            <p:nvPr/>
          </p:nvSpPr>
          <p:spPr>
            <a:xfrm>
              <a:off x="667150" y="880950"/>
              <a:ext cx="24050" cy="46650"/>
            </a:xfrm>
            <a:custGeom>
              <a:avLst/>
              <a:gdLst/>
              <a:ahLst/>
              <a:cxnLst/>
              <a:rect l="l" t="t" r="r" b="b"/>
              <a:pathLst>
                <a:path w="962" h="1866" extrusionOk="0">
                  <a:moveTo>
                    <a:pt x="481" y="0"/>
                  </a:moveTo>
                  <a:cubicBezTo>
                    <a:pt x="227" y="0"/>
                    <a:pt x="1" y="424"/>
                    <a:pt x="1" y="933"/>
                  </a:cubicBezTo>
                  <a:cubicBezTo>
                    <a:pt x="1" y="1441"/>
                    <a:pt x="227" y="1865"/>
                    <a:pt x="481" y="1865"/>
                  </a:cubicBezTo>
                  <a:cubicBezTo>
                    <a:pt x="763" y="1865"/>
                    <a:pt x="961" y="1441"/>
                    <a:pt x="961" y="933"/>
                  </a:cubicBezTo>
                  <a:cubicBezTo>
                    <a:pt x="961" y="396"/>
                    <a:pt x="763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050;p57">
              <a:extLst>
                <a:ext uri="{FF2B5EF4-FFF2-40B4-BE49-F238E27FC236}">
                  <a16:creationId xmlns:a16="http://schemas.microsoft.com/office/drawing/2014/main" id="{C6F10717-1649-4DDB-850E-67A1DA6E89CE}"/>
                </a:ext>
              </a:extLst>
            </p:cNvPr>
            <p:cNvSpPr/>
            <p:nvPr/>
          </p:nvSpPr>
          <p:spPr>
            <a:xfrm>
              <a:off x="1414525" y="1100650"/>
              <a:ext cx="248700" cy="223250"/>
            </a:xfrm>
            <a:custGeom>
              <a:avLst/>
              <a:gdLst/>
              <a:ahLst/>
              <a:cxnLst/>
              <a:rect l="l" t="t" r="r" b="b"/>
              <a:pathLst>
                <a:path w="9948" h="8930" extrusionOk="0">
                  <a:moveTo>
                    <a:pt x="1" y="0"/>
                  </a:moveTo>
                  <a:cubicBezTo>
                    <a:pt x="1" y="0"/>
                    <a:pt x="6161" y="1328"/>
                    <a:pt x="6952" y="2939"/>
                  </a:cubicBezTo>
                  <a:cubicBezTo>
                    <a:pt x="7743" y="4549"/>
                    <a:pt x="8732" y="7064"/>
                    <a:pt x="8195" y="8929"/>
                  </a:cubicBezTo>
                  <a:cubicBezTo>
                    <a:pt x="8676" y="8844"/>
                    <a:pt x="9241" y="8760"/>
                    <a:pt x="9834" y="8647"/>
                  </a:cubicBezTo>
                  <a:cubicBezTo>
                    <a:pt x="9947" y="7290"/>
                    <a:pt x="9806" y="5002"/>
                    <a:pt x="8110" y="2289"/>
                  </a:cubicBezTo>
                  <a:cubicBezTo>
                    <a:pt x="7206" y="96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051;p57">
              <a:extLst>
                <a:ext uri="{FF2B5EF4-FFF2-40B4-BE49-F238E27FC236}">
                  <a16:creationId xmlns:a16="http://schemas.microsoft.com/office/drawing/2014/main" id="{073A8A20-801B-46B4-A6F4-B8503C6FE5C2}"/>
                </a:ext>
              </a:extLst>
            </p:cNvPr>
            <p:cNvSpPr/>
            <p:nvPr/>
          </p:nvSpPr>
          <p:spPr>
            <a:xfrm>
              <a:off x="2020625" y="868950"/>
              <a:ext cx="114475" cy="346150"/>
            </a:xfrm>
            <a:custGeom>
              <a:avLst/>
              <a:gdLst/>
              <a:ahLst/>
              <a:cxnLst/>
              <a:rect l="l" t="t" r="r" b="b"/>
              <a:pathLst>
                <a:path w="4579" h="13846" extrusionOk="0">
                  <a:moveTo>
                    <a:pt x="4578" y="0"/>
                  </a:moveTo>
                  <a:cubicBezTo>
                    <a:pt x="4578" y="0"/>
                    <a:pt x="1" y="4973"/>
                    <a:pt x="340" y="13846"/>
                  </a:cubicBezTo>
                  <a:lnTo>
                    <a:pt x="2629" y="13111"/>
                  </a:lnTo>
                  <a:cubicBezTo>
                    <a:pt x="2629" y="13111"/>
                    <a:pt x="1781" y="5651"/>
                    <a:pt x="4578" y="0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052;p57">
              <a:extLst>
                <a:ext uri="{FF2B5EF4-FFF2-40B4-BE49-F238E27FC236}">
                  <a16:creationId xmlns:a16="http://schemas.microsoft.com/office/drawing/2014/main" id="{00E43E7F-6A35-4AC0-9FD2-1E1E1E695E10}"/>
                </a:ext>
              </a:extLst>
            </p:cNvPr>
            <p:cNvSpPr/>
            <p:nvPr/>
          </p:nvSpPr>
          <p:spPr>
            <a:xfrm>
              <a:off x="2859150" y="748850"/>
              <a:ext cx="67825" cy="243725"/>
            </a:xfrm>
            <a:custGeom>
              <a:avLst/>
              <a:gdLst/>
              <a:ahLst/>
              <a:cxnLst/>
              <a:rect l="l" t="t" r="r" b="b"/>
              <a:pathLst>
                <a:path w="2713" h="9749" extrusionOk="0">
                  <a:moveTo>
                    <a:pt x="142" y="0"/>
                  </a:moveTo>
                  <a:cubicBezTo>
                    <a:pt x="848" y="2600"/>
                    <a:pt x="820" y="5341"/>
                    <a:pt x="0" y="7884"/>
                  </a:cubicBezTo>
                  <a:cubicBezTo>
                    <a:pt x="678" y="8449"/>
                    <a:pt x="1300" y="9043"/>
                    <a:pt x="1837" y="9749"/>
                  </a:cubicBezTo>
                  <a:cubicBezTo>
                    <a:pt x="2713" y="4917"/>
                    <a:pt x="142" y="1"/>
                    <a:pt x="142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53;p57">
              <a:extLst>
                <a:ext uri="{FF2B5EF4-FFF2-40B4-BE49-F238E27FC236}">
                  <a16:creationId xmlns:a16="http://schemas.microsoft.com/office/drawing/2014/main" id="{C79FD572-20C4-4B10-8C1D-67261240F902}"/>
                </a:ext>
              </a:extLst>
            </p:cNvPr>
            <p:cNvSpPr/>
            <p:nvPr/>
          </p:nvSpPr>
          <p:spPr>
            <a:xfrm>
              <a:off x="471475" y="1038475"/>
              <a:ext cx="51600" cy="70750"/>
            </a:xfrm>
            <a:custGeom>
              <a:avLst/>
              <a:gdLst/>
              <a:ahLst/>
              <a:cxnLst/>
              <a:rect l="l" t="t" r="r" b="b"/>
              <a:pathLst>
                <a:path w="2064" h="2830" extrusionOk="0">
                  <a:moveTo>
                    <a:pt x="368" y="1"/>
                  </a:moveTo>
                  <a:cubicBezTo>
                    <a:pt x="198" y="227"/>
                    <a:pt x="85" y="509"/>
                    <a:pt x="57" y="792"/>
                  </a:cubicBezTo>
                  <a:cubicBezTo>
                    <a:pt x="0" y="2346"/>
                    <a:pt x="396" y="2544"/>
                    <a:pt x="396" y="2544"/>
                  </a:cubicBezTo>
                  <a:cubicBezTo>
                    <a:pt x="424" y="2628"/>
                    <a:pt x="453" y="2713"/>
                    <a:pt x="481" y="2826"/>
                  </a:cubicBezTo>
                  <a:cubicBezTo>
                    <a:pt x="509" y="2829"/>
                    <a:pt x="536" y="2830"/>
                    <a:pt x="563" y="2830"/>
                  </a:cubicBezTo>
                  <a:cubicBezTo>
                    <a:pt x="856" y="2830"/>
                    <a:pt x="1046" y="2685"/>
                    <a:pt x="1046" y="2374"/>
                  </a:cubicBezTo>
                  <a:cubicBezTo>
                    <a:pt x="1018" y="1894"/>
                    <a:pt x="2007" y="1639"/>
                    <a:pt x="2035" y="1131"/>
                  </a:cubicBezTo>
                  <a:cubicBezTo>
                    <a:pt x="2063" y="594"/>
                    <a:pt x="1611" y="283"/>
                    <a:pt x="876" y="255"/>
                  </a:cubicBezTo>
                  <a:cubicBezTo>
                    <a:pt x="679" y="255"/>
                    <a:pt x="481" y="142"/>
                    <a:pt x="3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54;p57">
              <a:extLst>
                <a:ext uri="{FF2B5EF4-FFF2-40B4-BE49-F238E27FC236}">
                  <a16:creationId xmlns:a16="http://schemas.microsoft.com/office/drawing/2014/main" id="{38A003DF-927F-4146-BB85-24F8B71BE3D9}"/>
                </a:ext>
              </a:extLst>
            </p:cNvPr>
            <p:cNvSpPr/>
            <p:nvPr/>
          </p:nvSpPr>
          <p:spPr>
            <a:xfrm>
              <a:off x="835975" y="981975"/>
              <a:ext cx="102475" cy="108100"/>
            </a:xfrm>
            <a:custGeom>
              <a:avLst/>
              <a:gdLst/>
              <a:ahLst/>
              <a:cxnLst/>
              <a:rect l="l" t="t" r="r" b="b"/>
              <a:pathLst>
                <a:path w="4099" h="4324" extrusionOk="0">
                  <a:moveTo>
                    <a:pt x="20" y="4207"/>
                  </a:moveTo>
                  <a:cubicBezTo>
                    <a:pt x="14" y="4208"/>
                    <a:pt x="7" y="4209"/>
                    <a:pt x="1" y="4210"/>
                  </a:cubicBezTo>
                  <a:cubicBezTo>
                    <a:pt x="7" y="4209"/>
                    <a:pt x="14" y="4208"/>
                    <a:pt x="20" y="4207"/>
                  </a:cubicBezTo>
                  <a:close/>
                  <a:moveTo>
                    <a:pt x="4098" y="0"/>
                  </a:moveTo>
                  <a:lnTo>
                    <a:pt x="4098" y="0"/>
                  </a:lnTo>
                  <a:cubicBezTo>
                    <a:pt x="3060" y="3227"/>
                    <a:pt x="962" y="4030"/>
                    <a:pt x="20" y="4207"/>
                  </a:cubicBezTo>
                  <a:lnTo>
                    <a:pt x="20" y="4207"/>
                  </a:lnTo>
                  <a:cubicBezTo>
                    <a:pt x="263" y="4163"/>
                    <a:pt x="505" y="4143"/>
                    <a:pt x="743" y="4143"/>
                  </a:cubicBezTo>
                  <a:cubicBezTo>
                    <a:pt x="942" y="4143"/>
                    <a:pt x="1138" y="4157"/>
                    <a:pt x="1329" y="4182"/>
                  </a:cubicBezTo>
                  <a:cubicBezTo>
                    <a:pt x="1527" y="4210"/>
                    <a:pt x="1696" y="4267"/>
                    <a:pt x="1894" y="4323"/>
                  </a:cubicBezTo>
                  <a:cubicBezTo>
                    <a:pt x="3137" y="3221"/>
                    <a:pt x="3928" y="1667"/>
                    <a:pt x="4098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055;p57">
              <a:extLst>
                <a:ext uri="{FF2B5EF4-FFF2-40B4-BE49-F238E27FC236}">
                  <a16:creationId xmlns:a16="http://schemas.microsoft.com/office/drawing/2014/main" id="{6AB73598-1296-4BE4-82AE-9C3FB25986EC}"/>
                </a:ext>
              </a:extLst>
            </p:cNvPr>
            <p:cNvSpPr/>
            <p:nvPr/>
          </p:nvSpPr>
          <p:spPr>
            <a:xfrm>
              <a:off x="825375" y="1089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6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056;p57">
              <a:extLst>
                <a:ext uri="{FF2B5EF4-FFF2-40B4-BE49-F238E27FC236}">
                  <a16:creationId xmlns:a16="http://schemas.microsoft.com/office/drawing/2014/main" id="{79F9DCED-E63D-4D92-9FF8-1649980C0109}"/>
                </a:ext>
              </a:extLst>
            </p:cNvPr>
            <p:cNvSpPr/>
            <p:nvPr/>
          </p:nvSpPr>
          <p:spPr>
            <a:xfrm>
              <a:off x="2860550" y="877425"/>
              <a:ext cx="749525" cy="1178300"/>
            </a:xfrm>
            <a:custGeom>
              <a:avLst/>
              <a:gdLst/>
              <a:ahLst/>
              <a:cxnLst/>
              <a:rect l="l" t="t" r="r" b="b"/>
              <a:pathLst>
                <a:path w="29981" h="47132" extrusionOk="0">
                  <a:moveTo>
                    <a:pt x="962" y="0"/>
                  </a:moveTo>
                  <a:lnTo>
                    <a:pt x="1" y="2487"/>
                  </a:lnTo>
                  <a:lnTo>
                    <a:pt x="57" y="2826"/>
                  </a:lnTo>
                  <a:cubicBezTo>
                    <a:pt x="3533" y="5736"/>
                    <a:pt x="3787" y="8477"/>
                    <a:pt x="13507" y="29161"/>
                  </a:cubicBezTo>
                  <a:cubicBezTo>
                    <a:pt x="16995" y="36523"/>
                    <a:pt x="22570" y="42666"/>
                    <a:pt x="29543" y="46871"/>
                  </a:cubicBezTo>
                  <a:lnTo>
                    <a:pt x="29543" y="46871"/>
                  </a:lnTo>
                  <a:cubicBezTo>
                    <a:pt x="19495" y="40753"/>
                    <a:pt x="13535" y="27309"/>
                    <a:pt x="9608" y="16474"/>
                  </a:cubicBezTo>
                  <a:cubicBezTo>
                    <a:pt x="5878" y="6245"/>
                    <a:pt x="962" y="0"/>
                    <a:pt x="962" y="0"/>
                  </a:cubicBezTo>
                  <a:close/>
                  <a:moveTo>
                    <a:pt x="29543" y="46871"/>
                  </a:moveTo>
                  <a:cubicBezTo>
                    <a:pt x="29688" y="46960"/>
                    <a:pt x="29834" y="47047"/>
                    <a:pt x="29981" y="47132"/>
                  </a:cubicBezTo>
                  <a:cubicBezTo>
                    <a:pt x="29834" y="47046"/>
                    <a:pt x="29688" y="46959"/>
                    <a:pt x="29543" y="46871"/>
                  </a:cubicBezTo>
                  <a:close/>
                </a:path>
              </a:pathLst>
            </a:custGeom>
            <a:solidFill>
              <a:srgbClr val="000000">
                <a:alpha val="21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1588;p48">
            <a:extLst>
              <a:ext uri="{FF2B5EF4-FFF2-40B4-BE49-F238E27FC236}">
                <a16:creationId xmlns:a16="http://schemas.microsoft.com/office/drawing/2014/main" id="{BB909435-89FF-4B8E-874E-279E61EFC995}"/>
              </a:ext>
            </a:extLst>
          </p:cNvPr>
          <p:cNvSpPr/>
          <p:nvPr/>
        </p:nvSpPr>
        <p:spPr>
          <a:xfrm rot="10800000">
            <a:off x="2613795" y="2082622"/>
            <a:ext cx="7217900" cy="3819078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21" name="Google Shape;3621;p8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600" dirty="0">
                <a:latin typeface="Modern Love" panose="04090805081005020601" pitchFamily="82" charset="0"/>
              </a:rPr>
              <a:t>Cultura, paesaggio e ricerca</a:t>
            </a:r>
            <a:endParaRPr sz="3600" dirty="0">
              <a:latin typeface="Modern Love" panose="04090805081005020601" pitchFamily="82" charset="0"/>
            </a:endParaRPr>
          </a:p>
        </p:txBody>
      </p:sp>
      <p:sp>
        <p:nvSpPr>
          <p:cNvPr id="3622" name="Google Shape;3622;p8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it-IT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Art. 9 Cost.</a:t>
            </a:r>
            <a:endParaRPr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623" name="Google Shape;3623;p84"/>
          <p:cNvSpPr txBox="1">
            <a:spLocks noGrp="1"/>
          </p:cNvSpPr>
          <p:nvPr>
            <p:ph type="subTitle" idx="1"/>
          </p:nvPr>
        </p:nvSpPr>
        <p:spPr>
          <a:xfrm>
            <a:off x="2705544" y="2247995"/>
            <a:ext cx="6934306" cy="354181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it-IT" sz="26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Repubblica promuove lo sviluppo della cultura e la ricerca scientifica e tecnica</a:t>
            </a:r>
          </a:p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it-IT" sz="26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Tutela il paesaggio e il patrimonio storico e artistico della Nazione.</a:t>
            </a:r>
          </a:p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it-IT" sz="26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Tutela l’ambiente, la biodiversità e gli ecosistemi, anche nell’interesse delle future generazioni. La legge dello Stato disciplina i modi e le forme di tutela degli animali.</a:t>
            </a:r>
          </a:p>
        </p:txBody>
      </p:sp>
      <p:sp>
        <p:nvSpPr>
          <p:cNvPr id="3626" name="Google Shape;3626;p84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627" name="Google Shape;3627;p84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3628" name="Google Shape;3628;p84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9" name="Google Shape;3629;p84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0" name="Google Shape;3630;p84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1" name="Google Shape;3631;p84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4" name="Google Shape;1180;p39">
            <a:extLst>
              <a:ext uri="{FF2B5EF4-FFF2-40B4-BE49-F238E27FC236}">
                <a16:creationId xmlns:a16="http://schemas.microsoft.com/office/drawing/2014/main" id="{DA9739AF-6F22-48B0-90E9-6BC2AA51BFEF}"/>
              </a:ext>
            </a:extLst>
          </p:cNvPr>
          <p:cNvSpPr/>
          <p:nvPr/>
        </p:nvSpPr>
        <p:spPr>
          <a:xfrm flipH="1">
            <a:off x="9314022" y="1731343"/>
            <a:ext cx="2347148" cy="188150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10;p50">
            <a:extLst>
              <a:ext uri="{FF2B5EF4-FFF2-40B4-BE49-F238E27FC236}">
                <a16:creationId xmlns:a16="http://schemas.microsoft.com/office/drawing/2014/main" id="{BBD777E3-B8C9-4DCF-A31E-F07BF1690563}"/>
              </a:ext>
            </a:extLst>
          </p:cNvPr>
          <p:cNvGrpSpPr/>
          <p:nvPr/>
        </p:nvGrpSpPr>
        <p:grpSpPr>
          <a:xfrm>
            <a:off x="-748339" y="630562"/>
            <a:ext cx="3516515" cy="1766758"/>
            <a:chOff x="238125" y="983825"/>
            <a:chExt cx="7342900" cy="3689200"/>
          </a:xfrm>
        </p:grpSpPr>
        <p:sp>
          <p:nvSpPr>
            <p:cNvPr id="18" name="Google Shape;1711;p50">
              <a:extLst>
                <a:ext uri="{FF2B5EF4-FFF2-40B4-BE49-F238E27FC236}">
                  <a16:creationId xmlns:a16="http://schemas.microsoft.com/office/drawing/2014/main" id="{B086FB2E-7ED1-45DA-9AEC-4196C6EEEBEA}"/>
                </a:ext>
              </a:extLst>
            </p:cNvPr>
            <p:cNvSpPr/>
            <p:nvPr/>
          </p:nvSpPr>
          <p:spPr>
            <a:xfrm>
              <a:off x="2310425" y="983825"/>
              <a:ext cx="3472325" cy="3689200"/>
            </a:xfrm>
            <a:custGeom>
              <a:avLst/>
              <a:gdLst/>
              <a:ahLst/>
              <a:cxnLst/>
              <a:rect l="l" t="t" r="r" b="b"/>
              <a:pathLst>
                <a:path w="138893" h="147568" extrusionOk="0">
                  <a:moveTo>
                    <a:pt x="108713" y="1"/>
                  </a:moveTo>
                  <a:cubicBezTo>
                    <a:pt x="104193" y="1"/>
                    <a:pt x="99240" y="2048"/>
                    <a:pt x="95290" y="8436"/>
                  </a:cubicBezTo>
                  <a:cubicBezTo>
                    <a:pt x="87025" y="21912"/>
                    <a:pt x="99243" y="23289"/>
                    <a:pt x="71153" y="34669"/>
                  </a:cubicBezTo>
                  <a:cubicBezTo>
                    <a:pt x="47076" y="44491"/>
                    <a:pt x="22400" y="100671"/>
                    <a:pt x="17848" y="116123"/>
                  </a:cubicBezTo>
                  <a:cubicBezTo>
                    <a:pt x="13356" y="131576"/>
                    <a:pt x="0" y="147567"/>
                    <a:pt x="0" y="147567"/>
                  </a:cubicBezTo>
                  <a:lnTo>
                    <a:pt x="27192" y="147567"/>
                  </a:lnTo>
                  <a:cubicBezTo>
                    <a:pt x="27192" y="147567"/>
                    <a:pt x="26652" y="116662"/>
                    <a:pt x="55162" y="104145"/>
                  </a:cubicBezTo>
                  <a:cubicBezTo>
                    <a:pt x="83731" y="91627"/>
                    <a:pt x="102896" y="94562"/>
                    <a:pt x="120864" y="71623"/>
                  </a:cubicBezTo>
                  <a:cubicBezTo>
                    <a:pt x="138892" y="48684"/>
                    <a:pt x="115175" y="31614"/>
                    <a:pt x="130866" y="31075"/>
                  </a:cubicBezTo>
                  <a:cubicBezTo>
                    <a:pt x="131645" y="31075"/>
                    <a:pt x="132424" y="30956"/>
                    <a:pt x="133202" y="30776"/>
                  </a:cubicBezTo>
                  <a:cubicBezTo>
                    <a:pt x="127033" y="30117"/>
                    <a:pt x="123080" y="28740"/>
                    <a:pt x="120924" y="24547"/>
                  </a:cubicBezTo>
                  <a:cubicBezTo>
                    <a:pt x="120206" y="22930"/>
                    <a:pt x="119906" y="21193"/>
                    <a:pt x="120146" y="19516"/>
                  </a:cubicBezTo>
                  <a:cubicBezTo>
                    <a:pt x="120625" y="14904"/>
                    <a:pt x="122781" y="9694"/>
                    <a:pt x="118948" y="3644"/>
                  </a:cubicBezTo>
                  <a:lnTo>
                    <a:pt x="119127" y="3525"/>
                  </a:lnTo>
                  <a:cubicBezTo>
                    <a:pt x="116834" y="1812"/>
                    <a:pt x="112964" y="1"/>
                    <a:pt x="108713" y="1"/>
                  </a:cubicBezTo>
                  <a:close/>
                </a:path>
              </a:pathLst>
            </a:custGeom>
            <a:solidFill>
              <a:srgbClr val="0608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12;p50">
              <a:extLst>
                <a:ext uri="{FF2B5EF4-FFF2-40B4-BE49-F238E27FC236}">
                  <a16:creationId xmlns:a16="http://schemas.microsoft.com/office/drawing/2014/main" id="{5C1A4BEE-3B27-4942-B26E-EC90FDC82BB5}"/>
                </a:ext>
              </a:extLst>
            </p:cNvPr>
            <p:cNvSpPr/>
            <p:nvPr/>
          </p:nvSpPr>
          <p:spPr>
            <a:xfrm>
              <a:off x="4623750" y="1077925"/>
              <a:ext cx="1016750" cy="1159175"/>
            </a:xfrm>
            <a:custGeom>
              <a:avLst/>
              <a:gdLst/>
              <a:ahLst/>
              <a:cxnLst/>
              <a:rect l="l" t="t" r="r" b="b"/>
              <a:pathLst>
                <a:path w="40670" h="46367" extrusionOk="0">
                  <a:moveTo>
                    <a:pt x="26475" y="0"/>
                  </a:moveTo>
                  <a:cubicBezTo>
                    <a:pt x="9285" y="9224"/>
                    <a:pt x="16473" y="11560"/>
                    <a:pt x="7429" y="19465"/>
                  </a:cubicBezTo>
                  <a:cubicBezTo>
                    <a:pt x="1" y="26008"/>
                    <a:pt x="20530" y="46367"/>
                    <a:pt x="30427" y="46367"/>
                  </a:cubicBezTo>
                  <a:cubicBezTo>
                    <a:pt x="32580" y="46367"/>
                    <a:pt x="34230" y="45403"/>
                    <a:pt x="34979" y="43123"/>
                  </a:cubicBezTo>
                  <a:cubicBezTo>
                    <a:pt x="33482" y="33660"/>
                    <a:pt x="29170" y="27671"/>
                    <a:pt x="38333" y="27311"/>
                  </a:cubicBezTo>
                  <a:cubicBezTo>
                    <a:pt x="39112" y="27311"/>
                    <a:pt x="39891" y="27192"/>
                    <a:pt x="40669" y="27012"/>
                  </a:cubicBezTo>
                  <a:cubicBezTo>
                    <a:pt x="34500" y="26353"/>
                    <a:pt x="30547" y="24976"/>
                    <a:pt x="28391" y="20783"/>
                  </a:cubicBezTo>
                  <a:cubicBezTo>
                    <a:pt x="27673" y="19166"/>
                    <a:pt x="27373" y="17429"/>
                    <a:pt x="27613" y="15752"/>
                  </a:cubicBezTo>
                  <a:cubicBezTo>
                    <a:pt x="28092" y="11200"/>
                    <a:pt x="30248" y="5990"/>
                    <a:pt x="26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13;p50">
              <a:extLst>
                <a:ext uri="{FF2B5EF4-FFF2-40B4-BE49-F238E27FC236}">
                  <a16:creationId xmlns:a16="http://schemas.microsoft.com/office/drawing/2014/main" id="{882A9270-1FCD-4D79-B5F8-B71CC3F7A81D}"/>
                </a:ext>
              </a:extLst>
            </p:cNvPr>
            <p:cNvSpPr/>
            <p:nvPr/>
          </p:nvSpPr>
          <p:spPr>
            <a:xfrm>
              <a:off x="4950200" y="1077925"/>
              <a:ext cx="405800" cy="387400"/>
            </a:xfrm>
            <a:custGeom>
              <a:avLst/>
              <a:gdLst/>
              <a:ahLst/>
              <a:cxnLst/>
              <a:rect l="l" t="t" r="r" b="b"/>
              <a:pathLst>
                <a:path w="16232" h="15496" extrusionOk="0">
                  <a:moveTo>
                    <a:pt x="13477" y="0"/>
                  </a:moveTo>
                  <a:cubicBezTo>
                    <a:pt x="2995" y="5630"/>
                    <a:pt x="1558" y="8685"/>
                    <a:pt x="1" y="11979"/>
                  </a:cubicBezTo>
                  <a:cubicBezTo>
                    <a:pt x="517" y="11392"/>
                    <a:pt x="1038" y="11143"/>
                    <a:pt x="1615" y="11143"/>
                  </a:cubicBezTo>
                  <a:cubicBezTo>
                    <a:pt x="2980" y="11143"/>
                    <a:pt x="4655" y="12535"/>
                    <a:pt x="7308" y="14135"/>
                  </a:cubicBezTo>
                  <a:cubicBezTo>
                    <a:pt x="8801" y="15036"/>
                    <a:pt x="10220" y="15496"/>
                    <a:pt x="11438" y="15496"/>
                  </a:cubicBezTo>
                  <a:cubicBezTo>
                    <a:pt x="13295" y="15496"/>
                    <a:pt x="14683" y="14425"/>
                    <a:pt x="15154" y="12218"/>
                  </a:cubicBezTo>
                  <a:cubicBezTo>
                    <a:pt x="15752" y="8565"/>
                    <a:pt x="16232" y="4492"/>
                    <a:pt x="1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14;p50">
              <a:extLst>
                <a:ext uri="{FF2B5EF4-FFF2-40B4-BE49-F238E27FC236}">
                  <a16:creationId xmlns:a16="http://schemas.microsoft.com/office/drawing/2014/main" id="{7AD252B1-7717-4E20-9256-86E6B208AA9D}"/>
                </a:ext>
              </a:extLst>
            </p:cNvPr>
            <p:cNvSpPr/>
            <p:nvPr/>
          </p:nvSpPr>
          <p:spPr>
            <a:xfrm>
              <a:off x="238125" y="3031775"/>
              <a:ext cx="6571725" cy="701650"/>
            </a:xfrm>
            <a:custGeom>
              <a:avLst/>
              <a:gdLst/>
              <a:ahLst/>
              <a:cxnLst/>
              <a:rect l="l" t="t" r="r" b="b"/>
              <a:pathLst>
                <a:path w="262869" h="28066" extrusionOk="0">
                  <a:moveTo>
                    <a:pt x="81816" y="1"/>
                  </a:moveTo>
                  <a:cubicBezTo>
                    <a:pt x="47340" y="1"/>
                    <a:pt x="12100" y="1737"/>
                    <a:pt x="0" y="3840"/>
                  </a:cubicBezTo>
                  <a:lnTo>
                    <a:pt x="0" y="15399"/>
                  </a:lnTo>
                  <a:cubicBezTo>
                    <a:pt x="0" y="15399"/>
                    <a:pt x="67260" y="10009"/>
                    <a:pt x="87983" y="9889"/>
                  </a:cubicBezTo>
                  <a:cubicBezTo>
                    <a:pt x="88451" y="9886"/>
                    <a:pt x="88923" y="9884"/>
                    <a:pt x="89397" y="9884"/>
                  </a:cubicBezTo>
                  <a:cubicBezTo>
                    <a:pt x="106699" y="9884"/>
                    <a:pt x="127958" y="11981"/>
                    <a:pt x="146379" y="14021"/>
                  </a:cubicBezTo>
                  <a:cubicBezTo>
                    <a:pt x="165844" y="16178"/>
                    <a:pt x="195791" y="24203"/>
                    <a:pt x="224959" y="26839"/>
                  </a:cubicBezTo>
                  <a:cubicBezTo>
                    <a:pt x="234292" y="27699"/>
                    <a:pt x="241432" y="28065"/>
                    <a:pt x="246844" y="28065"/>
                  </a:cubicBezTo>
                  <a:cubicBezTo>
                    <a:pt x="258382" y="28065"/>
                    <a:pt x="262066" y="26402"/>
                    <a:pt x="262392" y="24323"/>
                  </a:cubicBezTo>
                  <a:cubicBezTo>
                    <a:pt x="262869" y="21620"/>
                    <a:pt x="261798" y="17134"/>
                    <a:pt x="259221" y="17134"/>
                  </a:cubicBezTo>
                  <a:cubicBezTo>
                    <a:pt x="258886" y="17134"/>
                    <a:pt x="258525" y="17210"/>
                    <a:pt x="258139" y="17375"/>
                  </a:cubicBezTo>
                  <a:cubicBezTo>
                    <a:pt x="256286" y="18218"/>
                    <a:pt x="253484" y="18378"/>
                    <a:pt x="248634" y="18378"/>
                  </a:cubicBezTo>
                  <a:cubicBezTo>
                    <a:pt x="245670" y="18378"/>
                    <a:pt x="241941" y="18318"/>
                    <a:pt x="237197" y="18318"/>
                  </a:cubicBezTo>
                  <a:cubicBezTo>
                    <a:pt x="235909" y="18318"/>
                    <a:pt x="234546" y="18323"/>
                    <a:pt x="233104" y="18334"/>
                  </a:cubicBezTo>
                  <a:cubicBezTo>
                    <a:pt x="232964" y="18335"/>
                    <a:pt x="232823" y="18335"/>
                    <a:pt x="232680" y="18335"/>
                  </a:cubicBezTo>
                  <a:cubicBezTo>
                    <a:pt x="217020" y="18335"/>
                    <a:pt x="182469" y="11859"/>
                    <a:pt x="153446" y="4618"/>
                  </a:cubicBezTo>
                  <a:cubicBezTo>
                    <a:pt x="139952" y="1258"/>
                    <a:pt x="111161" y="1"/>
                    <a:pt x="81816" y="1"/>
                  </a:cubicBezTo>
                  <a:close/>
                </a:path>
              </a:pathLst>
            </a:custGeom>
            <a:solidFill>
              <a:srgbClr val="43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15;p50">
              <a:extLst>
                <a:ext uri="{FF2B5EF4-FFF2-40B4-BE49-F238E27FC236}">
                  <a16:creationId xmlns:a16="http://schemas.microsoft.com/office/drawing/2014/main" id="{083B24F9-2A47-468C-8B04-236D751A084C}"/>
                </a:ext>
              </a:extLst>
            </p:cNvPr>
            <p:cNvSpPr/>
            <p:nvPr/>
          </p:nvSpPr>
          <p:spPr>
            <a:xfrm>
              <a:off x="5284100" y="1009700"/>
              <a:ext cx="2296925" cy="1228675"/>
            </a:xfrm>
            <a:custGeom>
              <a:avLst/>
              <a:gdLst/>
              <a:ahLst/>
              <a:cxnLst/>
              <a:rect l="l" t="t" r="r" b="b"/>
              <a:pathLst>
                <a:path w="91877" h="49147" extrusionOk="0">
                  <a:moveTo>
                    <a:pt x="13943" y="1"/>
                  </a:moveTo>
                  <a:cubicBezTo>
                    <a:pt x="11093" y="1"/>
                    <a:pt x="8995" y="200"/>
                    <a:pt x="7847" y="393"/>
                  </a:cubicBezTo>
                  <a:cubicBezTo>
                    <a:pt x="2516" y="1292"/>
                    <a:pt x="1" y="2669"/>
                    <a:pt x="1" y="2669"/>
                  </a:cubicBezTo>
                  <a:cubicBezTo>
                    <a:pt x="3894" y="8719"/>
                    <a:pt x="1678" y="13929"/>
                    <a:pt x="1259" y="18481"/>
                  </a:cubicBezTo>
                  <a:cubicBezTo>
                    <a:pt x="43244" y="19679"/>
                    <a:pt x="73010" y="28423"/>
                    <a:pt x="79838" y="48487"/>
                  </a:cubicBezTo>
                  <a:cubicBezTo>
                    <a:pt x="80018" y="48727"/>
                    <a:pt x="80198" y="48907"/>
                    <a:pt x="80377" y="49146"/>
                  </a:cubicBezTo>
                  <a:cubicBezTo>
                    <a:pt x="80377" y="49146"/>
                    <a:pt x="91877" y="37168"/>
                    <a:pt x="65464" y="17822"/>
                  </a:cubicBezTo>
                  <a:cubicBezTo>
                    <a:pt x="44692" y="2643"/>
                    <a:pt x="24326" y="1"/>
                    <a:pt x="13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16;p50">
              <a:extLst>
                <a:ext uri="{FF2B5EF4-FFF2-40B4-BE49-F238E27FC236}">
                  <a16:creationId xmlns:a16="http://schemas.microsoft.com/office/drawing/2014/main" id="{2E44545D-0447-43CE-8DFE-3E04ABB668AC}"/>
                </a:ext>
              </a:extLst>
            </p:cNvPr>
            <p:cNvSpPr/>
            <p:nvPr/>
          </p:nvSpPr>
          <p:spPr>
            <a:xfrm>
              <a:off x="5308075" y="1471725"/>
              <a:ext cx="1972000" cy="750175"/>
            </a:xfrm>
            <a:custGeom>
              <a:avLst/>
              <a:gdLst/>
              <a:ahLst/>
              <a:cxnLst/>
              <a:rect l="l" t="t" r="r" b="b"/>
              <a:pathLst>
                <a:path w="78880" h="30007" extrusionOk="0">
                  <a:moveTo>
                    <a:pt x="300" y="0"/>
                  </a:moveTo>
                  <a:lnTo>
                    <a:pt x="300" y="0"/>
                  </a:lnTo>
                  <a:cubicBezTo>
                    <a:pt x="0" y="1677"/>
                    <a:pt x="300" y="3414"/>
                    <a:pt x="1018" y="5031"/>
                  </a:cubicBezTo>
                  <a:cubicBezTo>
                    <a:pt x="3893" y="10721"/>
                    <a:pt x="10122" y="11200"/>
                    <a:pt x="20424" y="11739"/>
                  </a:cubicBezTo>
                  <a:cubicBezTo>
                    <a:pt x="30725" y="12278"/>
                    <a:pt x="49172" y="15273"/>
                    <a:pt x="62349" y="20124"/>
                  </a:cubicBezTo>
                  <a:cubicBezTo>
                    <a:pt x="72890" y="23957"/>
                    <a:pt x="77502" y="28389"/>
                    <a:pt x="78879" y="30006"/>
                  </a:cubicBezTo>
                  <a:cubicBezTo>
                    <a:pt x="72051" y="9942"/>
                    <a:pt x="42285" y="1198"/>
                    <a:pt x="3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17;p50">
              <a:extLst>
                <a:ext uri="{FF2B5EF4-FFF2-40B4-BE49-F238E27FC236}">
                  <a16:creationId xmlns:a16="http://schemas.microsoft.com/office/drawing/2014/main" id="{A8EACC18-0396-4BDB-8A1C-0E8872051660}"/>
                </a:ext>
              </a:extLst>
            </p:cNvPr>
            <p:cNvSpPr/>
            <p:nvPr/>
          </p:nvSpPr>
          <p:spPr>
            <a:xfrm>
              <a:off x="6751500" y="1598700"/>
              <a:ext cx="615425" cy="639675"/>
            </a:xfrm>
            <a:custGeom>
              <a:avLst/>
              <a:gdLst/>
              <a:ahLst/>
              <a:cxnLst/>
              <a:rect l="l" t="t" r="r" b="b"/>
              <a:pathLst>
                <a:path w="24617" h="25587" extrusionOk="0">
                  <a:moveTo>
                    <a:pt x="8829" y="1"/>
                  </a:moveTo>
                  <a:cubicBezTo>
                    <a:pt x="8204" y="1"/>
                    <a:pt x="7576" y="44"/>
                    <a:pt x="6948" y="132"/>
                  </a:cubicBezTo>
                  <a:cubicBezTo>
                    <a:pt x="0" y="791"/>
                    <a:pt x="1138" y="3546"/>
                    <a:pt x="4612" y="7079"/>
                  </a:cubicBezTo>
                  <a:cubicBezTo>
                    <a:pt x="12937" y="11571"/>
                    <a:pt x="18627" y="17501"/>
                    <a:pt x="21142" y="24927"/>
                  </a:cubicBezTo>
                  <a:cubicBezTo>
                    <a:pt x="21322" y="25107"/>
                    <a:pt x="21502" y="25347"/>
                    <a:pt x="21621" y="25586"/>
                  </a:cubicBezTo>
                  <a:cubicBezTo>
                    <a:pt x="21621" y="25586"/>
                    <a:pt x="24616" y="22472"/>
                    <a:pt x="24077" y="16902"/>
                  </a:cubicBezTo>
                  <a:cubicBezTo>
                    <a:pt x="24017" y="16423"/>
                    <a:pt x="23957" y="15944"/>
                    <a:pt x="23897" y="15464"/>
                  </a:cubicBezTo>
                  <a:cubicBezTo>
                    <a:pt x="23179" y="11811"/>
                    <a:pt x="20903" y="7139"/>
                    <a:pt x="15572" y="1749"/>
                  </a:cubicBezTo>
                  <a:cubicBezTo>
                    <a:pt x="13490" y="613"/>
                    <a:pt x="11183" y="1"/>
                    <a:pt x="8829" y="1"/>
                  </a:cubicBezTo>
                  <a:close/>
                </a:path>
              </a:pathLst>
            </a:custGeom>
            <a:solidFill>
              <a:srgbClr val="443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18;p50">
              <a:extLst>
                <a:ext uri="{FF2B5EF4-FFF2-40B4-BE49-F238E27FC236}">
                  <a16:creationId xmlns:a16="http://schemas.microsoft.com/office/drawing/2014/main" id="{E99F1E44-5172-4A67-A3C5-B84B42D7762E}"/>
                </a:ext>
              </a:extLst>
            </p:cNvPr>
            <p:cNvSpPr/>
            <p:nvPr/>
          </p:nvSpPr>
          <p:spPr>
            <a:xfrm>
              <a:off x="6866775" y="1775675"/>
              <a:ext cx="413300" cy="446225"/>
            </a:xfrm>
            <a:custGeom>
              <a:avLst/>
              <a:gdLst/>
              <a:ahLst/>
              <a:cxnLst/>
              <a:rect l="l" t="t" r="r" b="b"/>
              <a:pathLst>
                <a:path w="16532" h="17849" extrusionOk="0">
                  <a:moveTo>
                    <a:pt x="1" y="0"/>
                  </a:moveTo>
                  <a:lnTo>
                    <a:pt x="1" y="0"/>
                  </a:lnTo>
                  <a:cubicBezTo>
                    <a:pt x="3235" y="3235"/>
                    <a:pt x="8386" y="7128"/>
                    <a:pt x="11021" y="10601"/>
                  </a:cubicBezTo>
                  <a:cubicBezTo>
                    <a:pt x="12279" y="12219"/>
                    <a:pt x="13357" y="13955"/>
                    <a:pt x="14375" y="15752"/>
                  </a:cubicBezTo>
                  <a:cubicBezTo>
                    <a:pt x="15154" y="16411"/>
                    <a:pt x="15872" y="17130"/>
                    <a:pt x="16531" y="17848"/>
                  </a:cubicBezTo>
                  <a:cubicBezTo>
                    <a:pt x="14016" y="10422"/>
                    <a:pt x="8326" y="4552"/>
                    <a:pt x="1" y="0"/>
                  </a:cubicBezTo>
                  <a:close/>
                </a:path>
              </a:pathLst>
            </a:custGeom>
            <a:solidFill>
              <a:srgbClr val="1E1A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19;p50">
              <a:extLst>
                <a:ext uri="{FF2B5EF4-FFF2-40B4-BE49-F238E27FC236}">
                  <a16:creationId xmlns:a16="http://schemas.microsoft.com/office/drawing/2014/main" id="{A9ACA8A7-251D-4FDC-A834-7A4C6237BAD3}"/>
                </a:ext>
              </a:extLst>
            </p:cNvPr>
            <p:cNvSpPr/>
            <p:nvPr/>
          </p:nvSpPr>
          <p:spPr>
            <a:xfrm>
              <a:off x="5284100" y="1049475"/>
              <a:ext cx="161750" cy="422275"/>
            </a:xfrm>
            <a:custGeom>
              <a:avLst/>
              <a:gdLst/>
              <a:ahLst/>
              <a:cxnLst/>
              <a:rect l="l" t="t" r="r" b="b"/>
              <a:pathLst>
                <a:path w="6470" h="16891" extrusionOk="0">
                  <a:moveTo>
                    <a:pt x="2636" y="0"/>
                  </a:moveTo>
                  <a:lnTo>
                    <a:pt x="2636" y="0"/>
                  </a:lnTo>
                  <a:cubicBezTo>
                    <a:pt x="1738" y="300"/>
                    <a:pt x="899" y="599"/>
                    <a:pt x="1" y="1018"/>
                  </a:cubicBezTo>
                  <a:cubicBezTo>
                    <a:pt x="3894" y="7068"/>
                    <a:pt x="1678" y="12278"/>
                    <a:pt x="1259" y="16890"/>
                  </a:cubicBezTo>
                  <a:lnTo>
                    <a:pt x="2217" y="16890"/>
                  </a:lnTo>
                  <a:cubicBezTo>
                    <a:pt x="6050" y="14734"/>
                    <a:pt x="6469" y="7307"/>
                    <a:pt x="2636" y="0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0;p50">
              <a:extLst>
                <a:ext uri="{FF2B5EF4-FFF2-40B4-BE49-F238E27FC236}">
                  <a16:creationId xmlns:a16="http://schemas.microsoft.com/office/drawing/2014/main" id="{ADE7619F-F907-44BB-8668-4C88D2E1447B}"/>
                </a:ext>
              </a:extLst>
            </p:cNvPr>
            <p:cNvSpPr/>
            <p:nvPr/>
          </p:nvSpPr>
          <p:spPr>
            <a:xfrm>
              <a:off x="5309550" y="1473200"/>
              <a:ext cx="302500" cy="277050"/>
            </a:xfrm>
            <a:custGeom>
              <a:avLst/>
              <a:gdLst/>
              <a:ahLst/>
              <a:cxnLst/>
              <a:rect l="l" t="t" r="r" b="b"/>
              <a:pathLst>
                <a:path w="12100" h="11082" extrusionOk="0">
                  <a:moveTo>
                    <a:pt x="241" y="1"/>
                  </a:moveTo>
                  <a:cubicBezTo>
                    <a:pt x="1" y="1678"/>
                    <a:pt x="241" y="3415"/>
                    <a:pt x="959" y="4972"/>
                  </a:cubicBezTo>
                  <a:cubicBezTo>
                    <a:pt x="2996" y="8925"/>
                    <a:pt x="6589" y="10362"/>
                    <a:pt x="12099" y="11081"/>
                  </a:cubicBezTo>
                  <a:cubicBezTo>
                    <a:pt x="9644" y="10183"/>
                    <a:pt x="9764" y="9404"/>
                    <a:pt x="9344" y="7008"/>
                  </a:cubicBezTo>
                  <a:cubicBezTo>
                    <a:pt x="8566" y="3056"/>
                    <a:pt x="6529" y="360"/>
                    <a:pt x="241" y="1"/>
                  </a:cubicBezTo>
                  <a:close/>
                </a:path>
              </a:pathLst>
            </a:custGeom>
            <a:solidFill>
              <a:srgbClr val="1B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1;p50">
              <a:extLst>
                <a:ext uri="{FF2B5EF4-FFF2-40B4-BE49-F238E27FC236}">
                  <a16:creationId xmlns:a16="http://schemas.microsoft.com/office/drawing/2014/main" id="{2B64FEAF-F63F-49AA-B3B5-DA2F8737D531}"/>
                </a:ext>
              </a:extLst>
            </p:cNvPr>
            <p:cNvSpPr/>
            <p:nvPr/>
          </p:nvSpPr>
          <p:spPr>
            <a:xfrm>
              <a:off x="5113400" y="1198450"/>
              <a:ext cx="182700" cy="183450"/>
            </a:xfrm>
            <a:custGeom>
              <a:avLst/>
              <a:gdLst/>
              <a:ahLst/>
              <a:cxnLst/>
              <a:rect l="l" t="t" r="r" b="b"/>
              <a:pathLst>
                <a:path w="7308" h="7338" extrusionOk="0">
                  <a:moveTo>
                    <a:pt x="3654" y="1"/>
                  </a:moveTo>
                  <a:cubicBezTo>
                    <a:pt x="1828" y="1"/>
                    <a:pt x="1" y="1228"/>
                    <a:pt x="1" y="3684"/>
                  </a:cubicBezTo>
                  <a:cubicBezTo>
                    <a:pt x="1" y="5661"/>
                    <a:pt x="1618" y="7338"/>
                    <a:pt x="3654" y="7338"/>
                  </a:cubicBezTo>
                  <a:cubicBezTo>
                    <a:pt x="5691" y="7338"/>
                    <a:pt x="7308" y="5661"/>
                    <a:pt x="7308" y="3684"/>
                  </a:cubicBezTo>
                  <a:cubicBezTo>
                    <a:pt x="7308" y="1228"/>
                    <a:pt x="5481" y="1"/>
                    <a:pt x="3654" y="1"/>
                  </a:cubicBezTo>
                  <a:close/>
                </a:path>
              </a:pathLst>
            </a:custGeom>
            <a:solidFill>
              <a:srgbClr val="132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2;p50">
              <a:extLst>
                <a:ext uri="{FF2B5EF4-FFF2-40B4-BE49-F238E27FC236}">
                  <a16:creationId xmlns:a16="http://schemas.microsoft.com/office/drawing/2014/main" id="{28F3BE6F-6452-41AC-BD2E-26F0C23448E9}"/>
                </a:ext>
              </a:extLst>
            </p:cNvPr>
            <p:cNvSpPr/>
            <p:nvPr/>
          </p:nvSpPr>
          <p:spPr>
            <a:xfrm>
              <a:off x="5140375" y="1243175"/>
              <a:ext cx="112300" cy="96800"/>
            </a:xfrm>
            <a:custGeom>
              <a:avLst/>
              <a:gdLst/>
              <a:ahLst/>
              <a:cxnLst/>
              <a:rect l="l" t="t" r="r" b="b"/>
              <a:pathLst>
                <a:path w="4492" h="3872" extrusionOk="0">
                  <a:moveTo>
                    <a:pt x="2575" y="1"/>
                  </a:moveTo>
                  <a:cubicBezTo>
                    <a:pt x="2090" y="1"/>
                    <a:pt x="1595" y="181"/>
                    <a:pt x="1198" y="577"/>
                  </a:cubicBezTo>
                  <a:cubicBezTo>
                    <a:pt x="0" y="1775"/>
                    <a:pt x="898" y="3812"/>
                    <a:pt x="2575" y="3872"/>
                  </a:cubicBezTo>
                  <a:cubicBezTo>
                    <a:pt x="3654" y="3812"/>
                    <a:pt x="4492" y="2973"/>
                    <a:pt x="4492" y="1895"/>
                  </a:cubicBezTo>
                  <a:cubicBezTo>
                    <a:pt x="4492" y="734"/>
                    <a:pt x="3555" y="1"/>
                    <a:pt x="2575" y="1"/>
                  </a:cubicBezTo>
                  <a:close/>
                </a:path>
              </a:pathLst>
            </a:custGeom>
            <a:solidFill>
              <a:srgbClr val="060E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23;p50">
              <a:extLst>
                <a:ext uri="{FF2B5EF4-FFF2-40B4-BE49-F238E27FC236}">
                  <a16:creationId xmlns:a16="http://schemas.microsoft.com/office/drawing/2014/main" id="{F7534E28-446F-4F03-A49C-3AEBC065CE22}"/>
                </a:ext>
              </a:extLst>
            </p:cNvPr>
            <p:cNvSpPr/>
            <p:nvPr/>
          </p:nvSpPr>
          <p:spPr>
            <a:xfrm>
              <a:off x="4280900" y="3179925"/>
              <a:ext cx="179700" cy="58650"/>
            </a:xfrm>
            <a:custGeom>
              <a:avLst/>
              <a:gdLst/>
              <a:ahLst/>
              <a:cxnLst/>
              <a:rect l="l" t="t" r="r" b="b"/>
              <a:pathLst>
                <a:path w="7188" h="2346" extrusionOk="0">
                  <a:moveTo>
                    <a:pt x="2269" y="1"/>
                  </a:moveTo>
                  <a:cubicBezTo>
                    <a:pt x="1322" y="1"/>
                    <a:pt x="488" y="241"/>
                    <a:pt x="0" y="729"/>
                  </a:cubicBezTo>
                  <a:lnTo>
                    <a:pt x="7188" y="2346"/>
                  </a:lnTo>
                  <a:cubicBezTo>
                    <a:pt x="6105" y="799"/>
                    <a:pt x="3997" y="1"/>
                    <a:pt x="2269" y="1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24;p50">
              <a:extLst>
                <a:ext uri="{FF2B5EF4-FFF2-40B4-BE49-F238E27FC236}">
                  <a16:creationId xmlns:a16="http://schemas.microsoft.com/office/drawing/2014/main" id="{A8292662-35F0-4C9B-B107-FF2AD6CD17DB}"/>
                </a:ext>
              </a:extLst>
            </p:cNvPr>
            <p:cNvSpPr/>
            <p:nvPr/>
          </p:nvSpPr>
          <p:spPr>
            <a:xfrm>
              <a:off x="4168600" y="3077825"/>
              <a:ext cx="468675" cy="457925"/>
            </a:xfrm>
            <a:custGeom>
              <a:avLst/>
              <a:gdLst/>
              <a:ahLst/>
              <a:cxnLst/>
              <a:rect l="l" t="t" r="r" b="b"/>
              <a:pathLst>
                <a:path w="18747" h="18317" extrusionOk="0">
                  <a:moveTo>
                    <a:pt x="8668" y="0"/>
                  </a:moveTo>
                  <a:cubicBezTo>
                    <a:pt x="3675" y="0"/>
                    <a:pt x="0" y="3675"/>
                    <a:pt x="0" y="3675"/>
                  </a:cubicBezTo>
                  <a:lnTo>
                    <a:pt x="2576" y="4334"/>
                  </a:lnTo>
                  <a:lnTo>
                    <a:pt x="4492" y="4753"/>
                  </a:lnTo>
                  <a:cubicBezTo>
                    <a:pt x="4971" y="4275"/>
                    <a:pt x="5781" y="4042"/>
                    <a:pt x="6705" y="4042"/>
                  </a:cubicBezTo>
                  <a:cubicBezTo>
                    <a:pt x="8443" y="4042"/>
                    <a:pt x="10585" y="4866"/>
                    <a:pt x="11680" y="6430"/>
                  </a:cubicBezTo>
                  <a:cubicBezTo>
                    <a:pt x="12338" y="7388"/>
                    <a:pt x="12518" y="8586"/>
                    <a:pt x="12219" y="9724"/>
                  </a:cubicBezTo>
                  <a:cubicBezTo>
                    <a:pt x="11200" y="14003"/>
                    <a:pt x="8405" y="14816"/>
                    <a:pt x="6670" y="14816"/>
                  </a:cubicBezTo>
                  <a:cubicBezTo>
                    <a:pt x="6366" y="14816"/>
                    <a:pt x="6094" y="14791"/>
                    <a:pt x="5870" y="14755"/>
                  </a:cubicBezTo>
                  <a:cubicBezTo>
                    <a:pt x="5766" y="14738"/>
                    <a:pt x="5668" y="14730"/>
                    <a:pt x="5576" y="14730"/>
                  </a:cubicBezTo>
                  <a:cubicBezTo>
                    <a:pt x="4339" y="14730"/>
                    <a:pt x="4173" y="16172"/>
                    <a:pt x="5511" y="17510"/>
                  </a:cubicBezTo>
                  <a:cubicBezTo>
                    <a:pt x="5982" y="17982"/>
                    <a:pt x="7018" y="18316"/>
                    <a:pt x="8287" y="18316"/>
                  </a:cubicBezTo>
                  <a:cubicBezTo>
                    <a:pt x="11048" y="18316"/>
                    <a:pt x="14912" y="16732"/>
                    <a:pt x="16471" y="11521"/>
                  </a:cubicBezTo>
                  <a:cubicBezTo>
                    <a:pt x="18747" y="3974"/>
                    <a:pt x="13716" y="560"/>
                    <a:pt x="9943" y="81"/>
                  </a:cubicBezTo>
                  <a:cubicBezTo>
                    <a:pt x="9510" y="26"/>
                    <a:pt x="9084" y="0"/>
                    <a:pt x="8668" y="0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25;p50">
              <a:extLst>
                <a:ext uri="{FF2B5EF4-FFF2-40B4-BE49-F238E27FC236}">
                  <a16:creationId xmlns:a16="http://schemas.microsoft.com/office/drawing/2014/main" id="{944BDBE1-3046-4FD3-B7D8-19808E8E6244}"/>
                </a:ext>
              </a:extLst>
            </p:cNvPr>
            <p:cNvSpPr/>
            <p:nvPr/>
          </p:nvSpPr>
          <p:spPr>
            <a:xfrm>
              <a:off x="4861850" y="3310625"/>
              <a:ext cx="179725" cy="59725"/>
            </a:xfrm>
            <a:custGeom>
              <a:avLst/>
              <a:gdLst/>
              <a:ahLst/>
              <a:cxnLst/>
              <a:rect l="l" t="t" r="r" b="b"/>
              <a:pathLst>
                <a:path w="7189" h="2389" extrusionOk="0">
                  <a:moveTo>
                    <a:pt x="2280" y="0"/>
                  </a:moveTo>
                  <a:cubicBezTo>
                    <a:pt x="1351" y="0"/>
                    <a:pt x="521" y="233"/>
                    <a:pt x="1" y="711"/>
                  </a:cubicBezTo>
                  <a:lnTo>
                    <a:pt x="7188" y="2388"/>
                  </a:lnTo>
                  <a:cubicBezTo>
                    <a:pt x="6132" y="824"/>
                    <a:pt x="4030" y="0"/>
                    <a:pt x="2280" y="0"/>
                  </a:cubicBezTo>
                  <a:close/>
                </a:path>
              </a:pathLst>
            </a:custGeom>
            <a:solidFill>
              <a:srgbClr val="657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6;p50">
              <a:extLst>
                <a:ext uri="{FF2B5EF4-FFF2-40B4-BE49-F238E27FC236}">
                  <a16:creationId xmlns:a16="http://schemas.microsoft.com/office/drawing/2014/main" id="{9D000A07-5F3E-428F-B895-CF6B6BF47C3A}"/>
                </a:ext>
              </a:extLst>
            </p:cNvPr>
            <p:cNvSpPr/>
            <p:nvPr/>
          </p:nvSpPr>
          <p:spPr>
            <a:xfrm>
              <a:off x="4751050" y="3209275"/>
              <a:ext cx="467200" cy="458225"/>
            </a:xfrm>
            <a:custGeom>
              <a:avLst/>
              <a:gdLst/>
              <a:ahLst/>
              <a:cxnLst/>
              <a:rect l="l" t="t" r="r" b="b"/>
              <a:pathLst>
                <a:path w="18688" h="18329" extrusionOk="0">
                  <a:moveTo>
                    <a:pt x="8544" y="1"/>
                  </a:moveTo>
                  <a:cubicBezTo>
                    <a:pt x="3637" y="1"/>
                    <a:pt x="1" y="3687"/>
                    <a:pt x="1" y="3687"/>
                  </a:cubicBezTo>
                  <a:lnTo>
                    <a:pt x="2576" y="4286"/>
                  </a:lnTo>
                  <a:lnTo>
                    <a:pt x="4433" y="4765"/>
                  </a:lnTo>
                  <a:cubicBezTo>
                    <a:pt x="4942" y="4277"/>
                    <a:pt x="5789" y="4037"/>
                    <a:pt x="6743" y="4037"/>
                  </a:cubicBezTo>
                  <a:cubicBezTo>
                    <a:pt x="8482" y="4037"/>
                    <a:pt x="10576" y="4835"/>
                    <a:pt x="11620" y="6382"/>
                  </a:cubicBezTo>
                  <a:cubicBezTo>
                    <a:pt x="12339" y="7401"/>
                    <a:pt x="12518" y="8598"/>
                    <a:pt x="12219" y="9736"/>
                  </a:cubicBezTo>
                  <a:cubicBezTo>
                    <a:pt x="11142" y="13995"/>
                    <a:pt x="8306" y="14825"/>
                    <a:pt x="6612" y="14825"/>
                  </a:cubicBezTo>
                  <a:cubicBezTo>
                    <a:pt x="6328" y="14825"/>
                    <a:pt x="6076" y="14802"/>
                    <a:pt x="5870" y="14767"/>
                  </a:cubicBezTo>
                  <a:cubicBezTo>
                    <a:pt x="5744" y="14742"/>
                    <a:pt x="5626" y="14730"/>
                    <a:pt x="5517" y="14730"/>
                  </a:cubicBezTo>
                  <a:cubicBezTo>
                    <a:pt x="4335" y="14730"/>
                    <a:pt x="4195" y="16151"/>
                    <a:pt x="5511" y="17523"/>
                  </a:cubicBezTo>
                  <a:cubicBezTo>
                    <a:pt x="5983" y="17994"/>
                    <a:pt x="7018" y="18329"/>
                    <a:pt x="8286" y="18329"/>
                  </a:cubicBezTo>
                  <a:cubicBezTo>
                    <a:pt x="11042" y="18329"/>
                    <a:pt x="14893" y="16744"/>
                    <a:pt x="16412" y="11533"/>
                  </a:cubicBezTo>
                  <a:cubicBezTo>
                    <a:pt x="18687" y="3927"/>
                    <a:pt x="13716" y="573"/>
                    <a:pt x="9883" y="94"/>
                  </a:cubicBezTo>
                  <a:cubicBezTo>
                    <a:pt x="9428" y="30"/>
                    <a:pt x="8981" y="1"/>
                    <a:pt x="8544" y="1"/>
                  </a:cubicBezTo>
                  <a:close/>
                </a:path>
              </a:pathLst>
            </a:custGeom>
            <a:solidFill>
              <a:srgbClr val="9EA8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868;p53">
            <a:extLst>
              <a:ext uri="{FF2B5EF4-FFF2-40B4-BE49-F238E27FC236}">
                <a16:creationId xmlns:a16="http://schemas.microsoft.com/office/drawing/2014/main" id="{7524B03B-D248-4D2D-AB29-B70A7F7010BA}"/>
              </a:ext>
            </a:extLst>
          </p:cNvPr>
          <p:cNvGrpSpPr/>
          <p:nvPr/>
        </p:nvGrpSpPr>
        <p:grpSpPr>
          <a:xfrm>
            <a:off x="9110890" y="264142"/>
            <a:ext cx="2498977" cy="1573327"/>
            <a:chOff x="571725" y="238350"/>
            <a:chExt cx="2630125" cy="1720800"/>
          </a:xfrm>
        </p:grpSpPr>
        <p:sp>
          <p:nvSpPr>
            <p:cNvPr id="36" name="Google Shape;1869;p53">
              <a:extLst>
                <a:ext uri="{FF2B5EF4-FFF2-40B4-BE49-F238E27FC236}">
                  <a16:creationId xmlns:a16="http://schemas.microsoft.com/office/drawing/2014/main" id="{38622655-EE4D-46C1-9578-754A62166FAE}"/>
                </a:ext>
              </a:extLst>
            </p:cNvPr>
            <p:cNvSpPr/>
            <p:nvPr/>
          </p:nvSpPr>
          <p:spPr>
            <a:xfrm>
              <a:off x="571725" y="927175"/>
              <a:ext cx="408575" cy="217600"/>
            </a:xfrm>
            <a:custGeom>
              <a:avLst/>
              <a:gdLst/>
              <a:ahLst/>
              <a:cxnLst/>
              <a:rect l="l" t="t" r="r" b="b"/>
              <a:pathLst>
                <a:path w="16343" h="8704" extrusionOk="0">
                  <a:moveTo>
                    <a:pt x="15623" y="0"/>
                  </a:moveTo>
                  <a:cubicBezTo>
                    <a:pt x="15082" y="0"/>
                    <a:pt x="14333" y="151"/>
                    <a:pt x="13595" y="485"/>
                  </a:cubicBezTo>
                  <a:cubicBezTo>
                    <a:pt x="13337" y="571"/>
                    <a:pt x="13051" y="742"/>
                    <a:pt x="12765" y="857"/>
                  </a:cubicBezTo>
                  <a:cubicBezTo>
                    <a:pt x="11305" y="2917"/>
                    <a:pt x="9359" y="4577"/>
                    <a:pt x="7098" y="5751"/>
                  </a:cubicBezTo>
                  <a:cubicBezTo>
                    <a:pt x="3807" y="7497"/>
                    <a:pt x="0" y="7640"/>
                    <a:pt x="1374" y="8327"/>
                  </a:cubicBezTo>
                  <a:cubicBezTo>
                    <a:pt x="1826" y="8557"/>
                    <a:pt x="2655" y="8704"/>
                    <a:pt x="3689" y="8704"/>
                  </a:cubicBezTo>
                  <a:cubicBezTo>
                    <a:pt x="5736" y="8704"/>
                    <a:pt x="8585" y="8130"/>
                    <a:pt x="10904" y="6495"/>
                  </a:cubicBezTo>
                  <a:cubicBezTo>
                    <a:pt x="13480" y="4720"/>
                    <a:pt x="15455" y="1687"/>
                    <a:pt x="16342" y="170"/>
                  </a:cubicBezTo>
                  <a:cubicBezTo>
                    <a:pt x="16221" y="60"/>
                    <a:pt x="15963" y="0"/>
                    <a:pt x="15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70;p53">
              <a:extLst>
                <a:ext uri="{FF2B5EF4-FFF2-40B4-BE49-F238E27FC236}">
                  <a16:creationId xmlns:a16="http://schemas.microsoft.com/office/drawing/2014/main" id="{1F021D85-9A82-45EF-94EA-D9E89B19F799}"/>
                </a:ext>
              </a:extLst>
            </p:cNvPr>
            <p:cNvSpPr/>
            <p:nvPr/>
          </p:nvSpPr>
          <p:spPr>
            <a:xfrm>
              <a:off x="672600" y="238350"/>
              <a:ext cx="2529250" cy="1720800"/>
            </a:xfrm>
            <a:custGeom>
              <a:avLst/>
              <a:gdLst/>
              <a:ahLst/>
              <a:cxnLst/>
              <a:rect l="l" t="t" r="r" b="b"/>
              <a:pathLst>
                <a:path w="101170" h="68832" extrusionOk="0">
                  <a:moveTo>
                    <a:pt x="41318" y="1"/>
                  </a:moveTo>
                  <a:cubicBezTo>
                    <a:pt x="40134" y="1"/>
                    <a:pt x="38888" y="193"/>
                    <a:pt x="37492" y="649"/>
                  </a:cubicBezTo>
                  <a:cubicBezTo>
                    <a:pt x="31625" y="2538"/>
                    <a:pt x="30595" y="3082"/>
                    <a:pt x="21522" y="3311"/>
                  </a:cubicBezTo>
                  <a:cubicBezTo>
                    <a:pt x="12450" y="3540"/>
                    <a:pt x="15283" y="5057"/>
                    <a:pt x="10933" y="6974"/>
                  </a:cubicBezTo>
                  <a:cubicBezTo>
                    <a:pt x="6583" y="8863"/>
                    <a:pt x="9560" y="13442"/>
                    <a:pt x="7499" y="16733"/>
                  </a:cubicBezTo>
                  <a:cubicBezTo>
                    <a:pt x="5438" y="20024"/>
                    <a:pt x="1" y="30242"/>
                    <a:pt x="2605" y="41918"/>
                  </a:cubicBezTo>
                  <a:cubicBezTo>
                    <a:pt x="5209" y="53595"/>
                    <a:pt x="5209" y="58632"/>
                    <a:pt x="11906" y="61379"/>
                  </a:cubicBezTo>
                  <a:cubicBezTo>
                    <a:pt x="13264" y="61936"/>
                    <a:pt x="14399" y="62171"/>
                    <a:pt x="15334" y="62171"/>
                  </a:cubicBezTo>
                  <a:cubicBezTo>
                    <a:pt x="19012" y="62171"/>
                    <a:pt x="19595" y="58539"/>
                    <a:pt x="18432" y="56600"/>
                  </a:cubicBezTo>
                  <a:cubicBezTo>
                    <a:pt x="17759" y="55457"/>
                    <a:pt x="16929" y="55104"/>
                    <a:pt x="16170" y="55104"/>
                  </a:cubicBezTo>
                  <a:cubicBezTo>
                    <a:pt x="15312" y="55104"/>
                    <a:pt x="14545" y="55554"/>
                    <a:pt x="14196" y="55827"/>
                  </a:cubicBezTo>
                  <a:cubicBezTo>
                    <a:pt x="13538" y="56371"/>
                    <a:pt x="15083" y="56714"/>
                    <a:pt x="15999" y="58088"/>
                  </a:cubicBezTo>
                  <a:cubicBezTo>
                    <a:pt x="16459" y="58778"/>
                    <a:pt x="16024" y="59179"/>
                    <a:pt x="15252" y="59179"/>
                  </a:cubicBezTo>
                  <a:cubicBezTo>
                    <a:pt x="14486" y="59179"/>
                    <a:pt x="13391" y="58785"/>
                    <a:pt x="12507" y="57888"/>
                  </a:cubicBezTo>
                  <a:cubicBezTo>
                    <a:pt x="10762" y="56113"/>
                    <a:pt x="8358" y="50990"/>
                    <a:pt x="9359" y="44122"/>
                  </a:cubicBezTo>
                  <a:cubicBezTo>
                    <a:pt x="10332" y="37253"/>
                    <a:pt x="9960" y="33476"/>
                    <a:pt x="11763" y="32960"/>
                  </a:cubicBezTo>
                  <a:cubicBezTo>
                    <a:pt x="13147" y="32536"/>
                    <a:pt x="14600" y="30982"/>
                    <a:pt x="15281" y="30982"/>
                  </a:cubicBezTo>
                  <a:cubicBezTo>
                    <a:pt x="15474" y="30982"/>
                    <a:pt x="15605" y="31106"/>
                    <a:pt x="15655" y="31415"/>
                  </a:cubicBezTo>
                  <a:cubicBezTo>
                    <a:pt x="15818" y="32410"/>
                    <a:pt x="15995" y="33506"/>
                    <a:pt x="16902" y="33506"/>
                  </a:cubicBezTo>
                  <a:cubicBezTo>
                    <a:pt x="17274" y="33506"/>
                    <a:pt x="17767" y="33323"/>
                    <a:pt x="18432" y="32874"/>
                  </a:cubicBezTo>
                  <a:cubicBezTo>
                    <a:pt x="20313" y="31581"/>
                    <a:pt x="20185" y="29998"/>
                    <a:pt x="20761" y="29998"/>
                  </a:cubicBezTo>
                  <a:cubicBezTo>
                    <a:pt x="20887" y="29998"/>
                    <a:pt x="21045" y="30073"/>
                    <a:pt x="21265" y="30242"/>
                  </a:cubicBezTo>
                  <a:cubicBezTo>
                    <a:pt x="21459" y="30391"/>
                    <a:pt x="21607" y="30453"/>
                    <a:pt x="21731" y="30453"/>
                  </a:cubicBezTo>
                  <a:cubicBezTo>
                    <a:pt x="22394" y="30453"/>
                    <a:pt x="22381" y="28667"/>
                    <a:pt x="25128" y="28667"/>
                  </a:cubicBezTo>
                  <a:cubicBezTo>
                    <a:pt x="27653" y="28667"/>
                    <a:pt x="28852" y="27273"/>
                    <a:pt x="29610" y="27273"/>
                  </a:cubicBezTo>
                  <a:cubicBezTo>
                    <a:pt x="29824" y="27273"/>
                    <a:pt x="30002" y="27383"/>
                    <a:pt x="30165" y="27666"/>
                  </a:cubicBezTo>
                  <a:cubicBezTo>
                    <a:pt x="30910" y="28982"/>
                    <a:pt x="32112" y="31358"/>
                    <a:pt x="31711" y="36652"/>
                  </a:cubicBezTo>
                  <a:cubicBezTo>
                    <a:pt x="31310" y="41947"/>
                    <a:pt x="32741" y="52278"/>
                    <a:pt x="33771" y="55226"/>
                  </a:cubicBezTo>
                  <a:cubicBezTo>
                    <a:pt x="34802" y="58145"/>
                    <a:pt x="35861" y="61809"/>
                    <a:pt x="33571" y="63583"/>
                  </a:cubicBezTo>
                  <a:cubicBezTo>
                    <a:pt x="31282" y="65329"/>
                    <a:pt x="31138" y="65644"/>
                    <a:pt x="31138" y="66846"/>
                  </a:cubicBezTo>
                  <a:cubicBezTo>
                    <a:pt x="31138" y="68076"/>
                    <a:pt x="33800" y="68534"/>
                    <a:pt x="35260" y="68534"/>
                  </a:cubicBezTo>
                  <a:cubicBezTo>
                    <a:pt x="36233" y="68534"/>
                    <a:pt x="38452" y="68699"/>
                    <a:pt x="40248" y="68699"/>
                  </a:cubicBezTo>
                  <a:cubicBezTo>
                    <a:pt x="41146" y="68699"/>
                    <a:pt x="41937" y="68658"/>
                    <a:pt x="42414" y="68534"/>
                  </a:cubicBezTo>
                  <a:cubicBezTo>
                    <a:pt x="42627" y="68479"/>
                    <a:pt x="42831" y="68457"/>
                    <a:pt x="43027" y="68457"/>
                  </a:cubicBezTo>
                  <a:cubicBezTo>
                    <a:pt x="43756" y="68457"/>
                    <a:pt x="44394" y="68755"/>
                    <a:pt x="45090" y="68755"/>
                  </a:cubicBezTo>
                  <a:cubicBezTo>
                    <a:pt x="45470" y="68755"/>
                    <a:pt x="45868" y="68666"/>
                    <a:pt x="46307" y="68391"/>
                  </a:cubicBezTo>
                  <a:cubicBezTo>
                    <a:pt x="47766" y="67475"/>
                    <a:pt x="48224" y="67475"/>
                    <a:pt x="47308" y="65701"/>
                  </a:cubicBezTo>
                  <a:cubicBezTo>
                    <a:pt x="46393" y="63955"/>
                    <a:pt x="45391" y="53194"/>
                    <a:pt x="47079" y="49159"/>
                  </a:cubicBezTo>
                  <a:cubicBezTo>
                    <a:pt x="48739" y="45124"/>
                    <a:pt x="49140" y="43292"/>
                    <a:pt x="49999" y="42748"/>
                  </a:cubicBezTo>
                  <a:cubicBezTo>
                    <a:pt x="50226" y="42611"/>
                    <a:pt x="50488" y="42537"/>
                    <a:pt x="50812" y="42537"/>
                  </a:cubicBezTo>
                  <a:cubicBezTo>
                    <a:pt x="51708" y="42537"/>
                    <a:pt x="53076" y="43106"/>
                    <a:pt x="55493" y="44494"/>
                  </a:cubicBezTo>
                  <a:cubicBezTo>
                    <a:pt x="58644" y="46329"/>
                    <a:pt x="60876" y="47247"/>
                    <a:pt x="63471" y="47247"/>
                  </a:cubicBezTo>
                  <a:cubicBezTo>
                    <a:pt x="63587" y="47247"/>
                    <a:pt x="63704" y="47245"/>
                    <a:pt x="63822" y="47241"/>
                  </a:cubicBezTo>
                  <a:cubicBezTo>
                    <a:pt x="65311" y="47210"/>
                    <a:pt x="65917" y="46994"/>
                    <a:pt x="66356" y="46994"/>
                  </a:cubicBezTo>
                  <a:cubicBezTo>
                    <a:pt x="66727" y="46994"/>
                    <a:pt x="66978" y="47149"/>
                    <a:pt x="67542" y="47699"/>
                  </a:cubicBezTo>
                  <a:cubicBezTo>
                    <a:pt x="68773" y="48930"/>
                    <a:pt x="70375" y="48701"/>
                    <a:pt x="69975" y="50218"/>
                  </a:cubicBezTo>
                  <a:cubicBezTo>
                    <a:pt x="69603" y="51735"/>
                    <a:pt x="68916" y="55083"/>
                    <a:pt x="68601" y="57229"/>
                  </a:cubicBezTo>
                  <a:cubicBezTo>
                    <a:pt x="68315" y="59376"/>
                    <a:pt x="68687" y="59433"/>
                    <a:pt x="67456" y="60463"/>
                  </a:cubicBezTo>
                  <a:cubicBezTo>
                    <a:pt x="66254" y="61465"/>
                    <a:pt x="64280" y="63039"/>
                    <a:pt x="64022" y="63726"/>
                  </a:cubicBezTo>
                  <a:cubicBezTo>
                    <a:pt x="63793" y="64413"/>
                    <a:pt x="63278" y="65100"/>
                    <a:pt x="64881" y="65872"/>
                  </a:cubicBezTo>
                  <a:cubicBezTo>
                    <a:pt x="66028" y="66426"/>
                    <a:pt x="69198" y="67243"/>
                    <a:pt x="71663" y="67243"/>
                  </a:cubicBezTo>
                  <a:cubicBezTo>
                    <a:pt x="72642" y="67243"/>
                    <a:pt x="73510" y="67114"/>
                    <a:pt x="74096" y="66788"/>
                  </a:cubicBezTo>
                  <a:cubicBezTo>
                    <a:pt x="76156" y="65644"/>
                    <a:pt x="75928" y="64728"/>
                    <a:pt x="75928" y="63583"/>
                  </a:cubicBezTo>
                  <a:cubicBezTo>
                    <a:pt x="75928" y="62410"/>
                    <a:pt x="76843" y="61580"/>
                    <a:pt x="76700" y="59748"/>
                  </a:cubicBezTo>
                  <a:cubicBezTo>
                    <a:pt x="76557" y="57916"/>
                    <a:pt x="76385" y="54654"/>
                    <a:pt x="76843" y="52736"/>
                  </a:cubicBezTo>
                  <a:cubicBezTo>
                    <a:pt x="77293" y="50855"/>
                    <a:pt x="77384" y="48698"/>
                    <a:pt x="80062" y="48698"/>
                  </a:cubicBezTo>
                  <a:cubicBezTo>
                    <a:pt x="80114" y="48698"/>
                    <a:pt x="80167" y="48699"/>
                    <a:pt x="80220" y="48701"/>
                  </a:cubicBezTo>
                  <a:cubicBezTo>
                    <a:pt x="80459" y="48706"/>
                    <a:pt x="80685" y="48708"/>
                    <a:pt x="80900" y="48708"/>
                  </a:cubicBezTo>
                  <a:cubicBezTo>
                    <a:pt x="81468" y="48708"/>
                    <a:pt x="81955" y="48695"/>
                    <a:pt x="82370" y="48695"/>
                  </a:cubicBezTo>
                  <a:cubicBezTo>
                    <a:pt x="83641" y="48695"/>
                    <a:pt x="84223" y="48812"/>
                    <a:pt x="84342" y="49760"/>
                  </a:cubicBezTo>
                  <a:cubicBezTo>
                    <a:pt x="84485" y="51134"/>
                    <a:pt x="85086" y="54654"/>
                    <a:pt x="83884" y="58632"/>
                  </a:cubicBezTo>
                  <a:cubicBezTo>
                    <a:pt x="82653" y="62581"/>
                    <a:pt x="83941" y="62524"/>
                    <a:pt x="81966" y="63869"/>
                  </a:cubicBezTo>
                  <a:cubicBezTo>
                    <a:pt x="79991" y="65243"/>
                    <a:pt x="79763" y="66473"/>
                    <a:pt x="79763" y="67017"/>
                  </a:cubicBezTo>
                  <a:cubicBezTo>
                    <a:pt x="79763" y="67532"/>
                    <a:pt x="80965" y="68505"/>
                    <a:pt x="85172" y="68763"/>
                  </a:cubicBezTo>
                  <a:cubicBezTo>
                    <a:pt x="86036" y="68810"/>
                    <a:pt x="86796" y="68832"/>
                    <a:pt x="87460" y="68832"/>
                  </a:cubicBezTo>
                  <a:cubicBezTo>
                    <a:pt x="90025" y="68832"/>
                    <a:pt x="91160" y="68508"/>
                    <a:pt x="91411" y="68076"/>
                  </a:cubicBezTo>
                  <a:cubicBezTo>
                    <a:pt x="92698" y="65872"/>
                    <a:pt x="92927" y="65329"/>
                    <a:pt x="92097" y="63869"/>
                  </a:cubicBezTo>
                  <a:cubicBezTo>
                    <a:pt x="91267" y="62438"/>
                    <a:pt x="89350" y="54797"/>
                    <a:pt x="91411" y="51162"/>
                  </a:cubicBezTo>
                  <a:cubicBezTo>
                    <a:pt x="93471" y="47499"/>
                    <a:pt x="94530" y="47585"/>
                    <a:pt x="94988" y="44980"/>
                  </a:cubicBezTo>
                  <a:cubicBezTo>
                    <a:pt x="95446" y="42376"/>
                    <a:pt x="101170" y="31472"/>
                    <a:pt x="99510" y="24890"/>
                  </a:cubicBezTo>
                  <a:cubicBezTo>
                    <a:pt x="97821" y="18336"/>
                    <a:pt x="96591" y="6659"/>
                    <a:pt x="80650" y="3540"/>
                  </a:cubicBezTo>
                  <a:cubicBezTo>
                    <a:pt x="76770" y="2781"/>
                    <a:pt x="73609" y="2513"/>
                    <a:pt x="70943" y="2513"/>
                  </a:cubicBezTo>
                  <a:cubicBezTo>
                    <a:pt x="64575" y="2513"/>
                    <a:pt x="61033" y="4040"/>
                    <a:pt x="57268" y="4040"/>
                  </a:cubicBezTo>
                  <a:cubicBezTo>
                    <a:pt x="56133" y="4040"/>
                    <a:pt x="54978" y="3901"/>
                    <a:pt x="53719" y="3540"/>
                  </a:cubicBezTo>
                  <a:cubicBezTo>
                    <a:pt x="48267" y="1970"/>
                    <a:pt x="45108" y="1"/>
                    <a:pt x="41318" y="1"/>
                  </a:cubicBez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871;p53">
              <a:extLst>
                <a:ext uri="{FF2B5EF4-FFF2-40B4-BE49-F238E27FC236}">
                  <a16:creationId xmlns:a16="http://schemas.microsoft.com/office/drawing/2014/main" id="{061659A2-30C7-4F75-9E17-63C95695CF1E}"/>
                </a:ext>
              </a:extLst>
            </p:cNvPr>
            <p:cNvSpPr/>
            <p:nvPr/>
          </p:nvSpPr>
          <p:spPr>
            <a:xfrm>
              <a:off x="1193475" y="289800"/>
              <a:ext cx="701900" cy="704375"/>
            </a:xfrm>
            <a:custGeom>
              <a:avLst/>
              <a:gdLst/>
              <a:ahLst/>
              <a:cxnLst/>
              <a:rect l="l" t="t" r="r" b="b"/>
              <a:pathLst>
                <a:path w="28076" h="28175" extrusionOk="0">
                  <a:moveTo>
                    <a:pt x="14968" y="0"/>
                  </a:moveTo>
                  <a:cubicBezTo>
                    <a:pt x="9894" y="0"/>
                    <a:pt x="6243" y="3858"/>
                    <a:pt x="3349" y="8493"/>
                  </a:cubicBezTo>
                  <a:cubicBezTo>
                    <a:pt x="1" y="13903"/>
                    <a:pt x="3578" y="18195"/>
                    <a:pt x="5352" y="23290"/>
                  </a:cubicBezTo>
                  <a:cubicBezTo>
                    <a:pt x="6475" y="26584"/>
                    <a:pt x="6343" y="28174"/>
                    <a:pt x="6631" y="28174"/>
                  </a:cubicBezTo>
                  <a:cubicBezTo>
                    <a:pt x="6791" y="28174"/>
                    <a:pt x="7080" y="27684"/>
                    <a:pt x="7785" y="26724"/>
                  </a:cubicBezTo>
                  <a:cubicBezTo>
                    <a:pt x="9760" y="24062"/>
                    <a:pt x="8357" y="25322"/>
                    <a:pt x="15569" y="22918"/>
                  </a:cubicBezTo>
                  <a:cubicBezTo>
                    <a:pt x="22781" y="20514"/>
                    <a:pt x="22581" y="17594"/>
                    <a:pt x="25329" y="12844"/>
                  </a:cubicBezTo>
                  <a:cubicBezTo>
                    <a:pt x="28076" y="8121"/>
                    <a:pt x="25615" y="2312"/>
                    <a:pt x="17630" y="337"/>
                  </a:cubicBezTo>
                  <a:cubicBezTo>
                    <a:pt x="16701" y="108"/>
                    <a:pt x="15814" y="0"/>
                    <a:pt x="14968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2;p53">
              <a:extLst>
                <a:ext uri="{FF2B5EF4-FFF2-40B4-BE49-F238E27FC236}">
                  <a16:creationId xmlns:a16="http://schemas.microsoft.com/office/drawing/2014/main" id="{9F915DF9-A355-4CAA-A6C8-F6DA089E98E2}"/>
                </a:ext>
              </a:extLst>
            </p:cNvPr>
            <p:cNvSpPr/>
            <p:nvPr/>
          </p:nvSpPr>
          <p:spPr>
            <a:xfrm>
              <a:off x="850375" y="795400"/>
              <a:ext cx="207900" cy="263700"/>
            </a:xfrm>
            <a:custGeom>
              <a:avLst/>
              <a:gdLst/>
              <a:ahLst/>
              <a:cxnLst/>
              <a:rect l="l" t="t" r="r" b="b"/>
              <a:pathLst>
                <a:path w="8316" h="10548" extrusionOk="0">
                  <a:moveTo>
                    <a:pt x="7092" y="0"/>
                  </a:moveTo>
                  <a:cubicBezTo>
                    <a:pt x="6102" y="0"/>
                    <a:pt x="4404" y="1463"/>
                    <a:pt x="3508" y="3753"/>
                  </a:cubicBezTo>
                  <a:cubicBezTo>
                    <a:pt x="2077" y="7387"/>
                    <a:pt x="1905" y="8561"/>
                    <a:pt x="531" y="9934"/>
                  </a:cubicBezTo>
                  <a:cubicBezTo>
                    <a:pt x="83" y="10382"/>
                    <a:pt x="0" y="10547"/>
                    <a:pt x="135" y="10547"/>
                  </a:cubicBezTo>
                  <a:cubicBezTo>
                    <a:pt x="413" y="10547"/>
                    <a:pt x="1619" y="9843"/>
                    <a:pt x="2449" y="9476"/>
                  </a:cubicBezTo>
                  <a:cubicBezTo>
                    <a:pt x="3185" y="9161"/>
                    <a:pt x="3932" y="9006"/>
                    <a:pt x="4472" y="9006"/>
                  </a:cubicBezTo>
                  <a:cubicBezTo>
                    <a:pt x="4815" y="9006"/>
                    <a:pt x="5074" y="9068"/>
                    <a:pt x="5196" y="9190"/>
                  </a:cubicBezTo>
                  <a:cubicBezTo>
                    <a:pt x="5250" y="9250"/>
                    <a:pt x="5363" y="9284"/>
                    <a:pt x="5513" y="9284"/>
                  </a:cubicBezTo>
                  <a:cubicBezTo>
                    <a:pt x="6156" y="9284"/>
                    <a:pt x="7486" y="8660"/>
                    <a:pt x="7858" y="6758"/>
                  </a:cubicBezTo>
                  <a:cubicBezTo>
                    <a:pt x="8316" y="4382"/>
                    <a:pt x="7715" y="3609"/>
                    <a:pt x="7858" y="1177"/>
                  </a:cubicBezTo>
                  <a:cubicBezTo>
                    <a:pt x="7905" y="366"/>
                    <a:pt x="7587" y="0"/>
                    <a:pt x="7092" y="0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3;p53">
              <a:extLst>
                <a:ext uri="{FF2B5EF4-FFF2-40B4-BE49-F238E27FC236}">
                  <a16:creationId xmlns:a16="http://schemas.microsoft.com/office/drawing/2014/main" id="{E231D5B9-45C7-4A23-B07C-F12C265FCB20}"/>
                </a:ext>
              </a:extLst>
            </p:cNvPr>
            <p:cNvSpPr/>
            <p:nvPr/>
          </p:nvSpPr>
          <p:spPr>
            <a:xfrm>
              <a:off x="571725" y="1020575"/>
              <a:ext cx="408575" cy="217950"/>
            </a:xfrm>
            <a:custGeom>
              <a:avLst/>
              <a:gdLst/>
              <a:ahLst/>
              <a:cxnLst/>
              <a:rect l="l" t="t" r="r" b="b"/>
              <a:pathLst>
                <a:path w="16343" h="8718" extrusionOk="0">
                  <a:moveTo>
                    <a:pt x="15632" y="1"/>
                  </a:moveTo>
                  <a:cubicBezTo>
                    <a:pt x="15090" y="1"/>
                    <a:pt x="14337" y="162"/>
                    <a:pt x="13595" y="498"/>
                  </a:cubicBezTo>
                  <a:cubicBezTo>
                    <a:pt x="13337" y="584"/>
                    <a:pt x="13051" y="727"/>
                    <a:pt x="12765" y="870"/>
                  </a:cubicBezTo>
                  <a:cubicBezTo>
                    <a:pt x="11276" y="2931"/>
                    <a:pt x="9359" y="4591"/>
                    <a:pt x="7098" y="5735"/>
                  </a:cubicBezTo>
                  <a:cubicBezTo>
                    <a:pt x="3807" y="7481"/>
                    <a:pt x="0" y="7653"/>
                    <a:pt x="1374" y="8340"/>
                  </a:cubicBezTo>
                  <a:cubicBezTo>
                    <a:pt x="1826" y="8570"/>
                    <a:pt x="2655" y="8717"/>
                    <a:pt x="3689" y="8717"/>
                  </a:cubicBezTo>
                  <a:cubicBezTo>
                    <a:pt x="5736" y="8717"/>
                    <a:pt x="8585" y="8143"/>
                    <a:pt x="10904" y="6508"/>
                  </a:cubicBezTo>
                  <a:cubicBezTo>
                    <a:pt x="13480" y="4705"/>
                    <a:pt x="15455" y="1700"/>
                    <a:pt x="16342" y="183"/>
                  </a:cubicBezTo>
                  <a:cubicBezTo>
                    <a:pt x="16222" y="63"/>
                    <a:pt x="15967" y="1"/>
                    <a:pt x="156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4;p53">
              <a:extLst>
                <a:ext uri="{FF2B5EF4-FFF2-40B4-BE49-F238E27FC236}">
                  <a16:creationId xmlns:a16="http://schemas.microsoft.com/office/drawing/2014/main" id="{0E8B454F-1A9A-476C-88DB-92B26AD2EF3D}"/>
                </a:ext>
              </a:extLst>
            </p:cNvPr>
            <p:cNvSpPr/>
            <p:nvPr/>
          </p:nvSpPr>
          <p:spPr>
            <a:xfrm>
              <a:off x="1446750" y="943575"/>
              <a:ext cx="224700" cy="1010275"/>
            </a:xfrm>
            <a:custGeom>
              <a:avLst/>
              <a:gdLst/>
              <a:ahLst/>
              <a:cxnLst/>
              <a:rect l="l" t="t" r="r" b="b"/>
              <a:pathLst>
                <a:path w="8988" h="40411" extrusionOk="0">
                  <a:moveTo>
                    <a:pt x="455" y="0"/>
                  </a:moveTo>
                  <a:cubicBezTo>
                    <a:pt x="223" y="0"/>
                    <a:pt x="71" y="365"/>
                    <a:pt x="1" y="1203"/>
                  </a:cubicBezTo>
                  <a:cubicBezTo>
                    <a:pt x="545" y="2662"/>
                    <a:pt x="1002" y="4894"/>
                    <a:pt x="745" y="8443"/>
                  </a:cubicBezTo>
                  <a:cubicBezTo>
                    <a:pt x="373" y="13738"/>
                    <a:pt x="1775" y="24069"/>
                    <a:pt x="2805" y="27017"/>
                  </a:cubicBezTo>
                  <a:cubicBezTo>
                    <a:pt x="3836" y="29936"/>
                    <a:pt x="4895" y="33600"/>
                    <a:pt x="2605" y="35374"/>
                  </a:cubicBezTo>
                  <a:cubicBezTo>
                    <a:pt x="316" y="37120"/>
                    <a:pt x="172" y="37435"/>
                    <a:pt x="172" y="38637"/>
                  </a:cubicBezTo>
                  <a:cubicBezTo>
                    <a:pt x="172" y="39867"/>
                    <a:pt x="2834" y="40325"/>
                    <a:pt x="4294" y="40325"/>
                  </a:cubicBezTo>
                  <a:cubicBezTo>
                    <a:pt x="4752" y="40325"/>
                    <a:pt x="5496" y="40354"/>
                    <a:pt x="6354" y="40411"/>
                  </a:cubicBezTo>
                  <a:cubicBezTo>
                    <a:pt x="5124" y="39924"/>
                    <a:pt x="6240" y="38379"/>
                    <a:pt x="7613" y="36461"/>
                  </a:cubicBezTo>
                  <a:cubicBezTo>
                    <a:pt x="8987" y="34544"/>
                    <a:pt x="8272" y="31568"/>
                    <a:pt x="6726" y="23354"/>
                  </a:cubicBezTo>
                  <a:cubicBezTo>
                    <a:pt x="5181" y="15112"/>
                    <a:pt x="7728" y="12250"/>
                    <a:pt x="4837" y="7213"/>
                  </a:cubicBezTo>
                  <a:cubicBezTo>
                    <a:pt x="2636" y="3436"/>
                    <a:pt x="1167" y="0"/>
                    <a:pt x="455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75;p53">
              <a:extLst>
                <a:ext uri="{FF2B5EF4-FFF2-40B4-BE49-F238E27FC236}">
                  <a16:creationId xmlns:a16="http://schemas.microsoft.com/office/drawing/2014/main" id="{74918C44-51D6-462E-84E2-98891F3DEC87}"/>
                </a:ext>
              </a:extLst>
            </p:cNvPr>
            <p:cNvSpPr/>
            <p:nvPr/>
          </p:nvSpPr>
          <p:spPr>
            <a:xfrm>
              <a:off x="2253825" y="1455725"/>
              <a:ext cx="411425" cy="464425"/>
            </a:xfrm>
            <a:custGeom>
              <a:avLst/>
              <a:gdLst/>
              <a:ahLst/>
              <a:cxnLst/>
              <a:rect l="l" t="t" r="r" b="b"/>
              <a:pathLst>
                <a:path w="16457" h="18577" extrusionOk="0">
                  <a:moveTo>
                    <a:pt x="15938" y="0"/>
                  </a:moveTo>
                  <a:cubicBezTo>
                    <a:pt x="13301" y="0"/>
                    <a:pt x="10321" y="408"/>
                    <a:pt x="8198" y="408"/>
                  </a:cubicBezTo>
                  <a:cubicBezTo>
                    <a:pt x="7290" y="408"/>
                    <a:pt x="6539" y="333"/>
                    <a:pt x="6039" y="120"/>
                  </a:cubicBezTo>
                  <a:lnTo>
                    <a:pt x="6039" y="120"/>
                  </a:lnTo>
                  <a:cubicBezTo>
                    <a:pt x="6583" y="407"/>
                    <a:pt x="6926" y="721"/>
                    <a:pt x="6726" y="1523"/>
                  </a:cubicBezTo>
                  <a:cubicBezTo>
                    <a:pt x="6354" y="3040"/>
                    <a:pt x="5638" y="6417"/>
                    <a:pt x="5352" y="8563"/>
                  </a:cubicBezTo>
                  <a:cubicBezTo>
                    <a:pt x="5037" y="10681"/>
                    <a:pt x="5438" y="10767"/>
                    <a:pt x="4207" y="11768"/>
                  </a:cubicBezTo>
                  <a:cubicBezTo>
                    <a:pt x="2977" y="12770"/>
                    <a:pt x="1002" y="14373"/>
                    <a:pt x="773" y="15060"/>
                  </a:cubicBezTo>
                  <a:cubicBezTo>
                    <a:pt x="544" y="15747"/>
                    <a:pt x="0" y="16433"/>
                    <a:pt x="1603" y="17206"/>
                  </a:cubicBezTo>
                  <a:cubicBezTo>
                    <a:pt x="2750" y="17759"/>
                    <a:pt x="5935" y="18576"/>
                    <a:pt x="8409" y="18576"/>
                  </a:cubicBezTo>
                  <a:cubicBezTo>
                    <a:pt x="9391" y="18576"/>
                    <a:pt x="10261" y="18447"/>
                    <a:pt x="10847" y="18122"/>
                  </a:cubicBezTo>
                  <a:cubicBezTo>
                    <a:pt x="12907" y="16977"/>
                    <a:pt x="12679" y="16061"/>
                    <a:pt x="12679" y="14888"/>
                  </a:cubicBezTo>
                  <a:cubicBezTo>
                    <a:pt x="12679" y="13743"/>
                    <a:pt x="13594" y="12913"/>
                    <a:pt x="13423" y="11082"/>
                  </a:cubicBezTo>
                  <a:cubicBezTo>
                    <a:pt x="13280" y="9250"/>
                    <a:pt x="13136" y="5959"/>
                    <a:pt x="13594" y="4070"/>
                  </a:cubicBezTo>
                  <a:cubicBezTo>
                    <a:pt x="14024" y="2267"/>
                    <a:pt x="14109" y="206"/>
                    <a:pt x="16456" y="35"/>
                  </a:cubicBezTo>
                  <a:lnTo>
                    <a:pt x="16456" y="6"/>
                  </a:lnTo>
                  <a:cubicBezTo>
                    <a:pt x="16285" y="2"/>
                    <a:pt x="16112" y="0"/>
                    <a:pt x="1593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76;p53">
              <a:extLst>
                <a:ext uri="{FF2B5EF4-FFF2-40B4-BE49-F238E27FC236}">
                  <a16:creationId xmlns:a16="http://schemas.microsoft.com/office/drawing/2014/main" id="{8723473B-E9C4-4DF1-9248-BFE92EBABE05}"/>
                </a:ext>
              </a:extLst>
            </p:cNvPr>
            <p:cNvSpPr/>
            <p:nvPr/>
          </p:nvSpPr>
          <p:spPr>
            <a:xfrm>
              <a:off x="3166775" y="90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77;p53">
              <a:extLst>
                <a:ext uri="{FF2B5EF4-FFF2-40B4-BE49-F238E27FC236}">
                  <a16:creationId xmlns:a16="http://schemas.microsoft.com/office/drawing/2014/main" id="{40932EA1-F683-429E-A726-CA3434A4D337}"/>
                </a:ext>
              </a:extLst>
            </p:cNvPr>
            <p:cNvSpPr/>
            <p:nvPr/>
          </p:nvSpPr>
          <p:spPr>
            <a:xfrm>
              <a:off x="3046625" y="935700"/>
              <a:ext cx="123750" cy="795425"/>
            </a:xfrm>
            <a:custGeom>
              <a:avLst/>
              <a:gdLst/>
              <a:ahLst/>
              <a:cxnLst/>
              <a:rect l="l" t="t" r="r" b="b"/>
              <a:pathLst>
                <a:path w="4950" h="31817" extrusionOk="0">
                  <a:moveTo>
                    <a:pt x="4835" y="1"/>
                  </a:moveTo>
                  <a:cubicBezTo>
                    <a:pt x="4778" y="2576"/>
                    <a:pt x="4091" y="5467"/>
                    <a:pt x="3204" y="8129"/>
                  </a:cubicBezTo>
                  <a:cubicBezTo>
                    <a:pt x="3204" y="8129"/>
                    <a:pt x="3433" y="20864"/>
                    <a:pt x="1715" y="24814"/>
                  </a:cubicBezTo>
                  <a:cubicBezTo>
                    <a:pt x="355" y="27965"/>
                    <a:pt x="1" y="31816"/>
                    <a:pt x="822" y="31816"/>
                  </a:cubicBezTo>
                  <a:cubicBezTo>
                    <a:pt x="1038" y="31816"/>
                    <a:pt x="1335" y="31551"/>
                    <a:pt x="1715" y="30938"/>
                  </a:cubicBezTo>
                  <a:cubicBezTo>
                    <a:pt x="3547" y="27962"/>
                    <a:pt x="3862" y="30108"/>
                    <a:pt x="3547" y="26846"/>
                  </a:cubicBezTo>
                  <a:cubicBezTo>
                    <a:pt x="3232" y="23612"/>
                    <a:pt x="3433" y="20750"/>
                    <a:pt x="3547" y="17401"/>
                  </a:cubicBezTo>
                  <a:cubicBezTo>
                    <a:pt x="3633" y="14167"/>
                    <a:pt x="4949" y="8358"/>
                    <a:pt x="4835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78;p53">
              <a:extLst>
                <a:ext uri="{FF2B5EF4-FFF2-40B4-BE49-F238E27FC236}">
                  <a16:creationId xmlns:a16="http://schemas.microsoft.com/office/drawing/2014/main" id="{B5BE447E-3FC7-4832-9017-FAA6FDAFCA97}"/>
                </a:ext>
              </a:extLst>
            </p:cNvPr>
            <p:cNvSpPr/>
            <p:nvPr/>
          </p:nvSpPr>
          <p:spPr>
            <a:xfrm>
              <a:off x="997425" y="633025"/>
              <a:ext cx="32950" cy="81650"/>
            </a:xfrm>
            <a:custGeom>
              <a:avLst/>
              <a:gdLst/>
              <a:ahLst/>
              <a:cxnLst/>
              <a:rect l="l" t="t" r="r" b="b"/>
              <a:pathLst>
                <a:path w="1318" h="3266" extrusionOk="0">
                  <a:moveTo>
                    <a:pt x="869" y="1"/>
                  </a:moveTo>
                  <a:cubicBezTo>
                    <a:pt x="560" y="1"/>
                    <a:pt x="228" y="679"/>
                    <a:pt x="115" y="1576"/>
                  </a:cubicBezTo>
                  <a:cubicBezTo>
                    <a:pt x="1" y="2463"/>
                    <a:pt x="173" y="3236"/>
                    <a:pt x="487" y="3264"/>
                  </a:cubicBezTo>
                  <a:cubicBezTo>
                    <a:pt x="494" y="3265"/>
                    <a:pt x="500" y="3265"/>
                    <a:pt x="506" y="3265"/>
                  </a:cubicBezTo>
                  <a:cubicBezTo>
                    <a:pt x="815" y="3265"/>
                    <a:pt x="1119" y="2588"/>
                    <a:pt x="1232" y="1690"/>
                  </a:cubicBezTo>
                  <a:cubicBezTo>
                    <a:pt x="1317" y="803"/>
                    <a:pt x="1174" y="30"/>
                    <a:pt x="888" y="2"/>
                  </a:cubicBezTo>
                  <a:cubicBezTo>
                    <a:pt x="882" y="1"/>
                    <a:pt x="875" y="1"/>
                    <a:pt x="8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147;p39">
            <a:hlinkClick r:id="rId3" action="ppaction://hlinksldjump"/>
            <a:extLst>
              <a:ext uri="{FF2B5EF4-FFF2-40B4-BE49-F238E27FC236}">
                <a16:creationId xmlns:a16="http://schemas.microsoft.com/office/drawing/2014/main" id="{5B49C137-3FF2-4E2A-BE4B-1EB63415097A}"/>
              </a:ext>
            </a:extLst>
          </p:cNvPr>
          <p:cNvSpPr txBox="1"/>
          <p:nvPr/>
        </p:nvSpPr>
        <p:spPr>
          <a:xfrm>
            <a:off x="4747189" y="5213525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8" name="Google Shape;1148;p39">
            <a:extLst>
              <a:ext uri="{FF2B5EF4-FFF2-40B4-BE49-F238E27FC236}">
                <a16:creationId xmlns:a16="http://schemas.microsoft.com/office/drawing/2014/main" id="{7EBA0CA6-AECE-4E81-9CEB-401439D52C2D}"/>
              </a:ext>
            </a:extLst>
          </p:cNvPr>
          <p:cNvGrpSpPr/>
          <p:nvPr/>
        </p:nvGrpSpPr>
        <p:grpSpPr>
          <a:xfrm>
            <a:off x="5078737" y="5703664"/>
            <a:ext cx="2349965" cy="1012695"/>
            <a:chOff x="3392112" y="3039390"/>
            <a:chExt cx="2347148" cy="999995"/>
          </a:xfrm>
        </p:grpSpPr>
        <p:sp>
          <p:nvSpPr>
            <p:cNvPr id="49" name="Google Shape;1149;p39">
              <a:extLst>
                <a:ext uri="{FF2B5EF4-FFF2-40B4-BE49-F238E27FC236}">
                  <a16:creationId xmlns:a16="http://schemas.microsoft.com/office/drawing/2014/main" id="{E196F0DB-5085-4F15-8532-D6C58E9DC057}"/>
                </a:ext>
              </a:extLst>
            </p:cNvPr>
            <p:cNvSpPr/>
            <p:nvPr/>
          </p:nvSpPr>
          <p:spPr>
            <a:xfrm>
              <a:off x="3392112" y="3851252"/>
              <a:ext cx="2347148" cy="188133"/>
            </a:xfrm>
            <a:custGeom>
              <a:avLst/>
              <a:gdLst/>
              <a:ahLst/>
              <a:cxnLst/>
              <a:rect l="l" t="t" r="r" b="b"/>
              <a:pathLst>
                <a:path w="136363" h="10930" extrusionOk="0">
                  <a:moveTo>
                    <a:pt x="68181" y="1"/>
                  </a:moveTo>
                  <a:cubicBezTo>
                    <a:pt x="30512" y="1"/>
                    <a:pt x="0" y="2456"/>
                    <a:pt x="0" y="5480"/>
                  </a:cubicBezTo>
                  <a:cubicBezTo>
                    <a:pt x="0" y="8475"/>
                    <a:pt x="30512" y="10930"/>
                    <a:pt x="68181" y="10930"/>
                  </a:cubicBezTo>
                  <a:cubicBezTo>
                    <a:pt x="105850" y="10930"/>
                    <a:pt x="136362" y="8475"/>
                    <a:pt x="136362" y="5480"/>
                  </a:cubicBezTo>
                  <a:cubicBezTo>
                    <a:pt x="136362" y="2456"/>
                    <a:pt x="10585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50;p39">
              <a:extLst>
                <a:ext uri="{FF2B5EF4-FFF2-40B4-BE49-F238E27FC236}">
                  <a16:creationId xmlns:a16="http://schemas.microsoft.com/office/drawing/2014/main" id="{2CD6D913-E837-49DE-879A-36BDA29EB8D5}"/>
                </a:ext>
              </a:extLst>
            </p:cNvPr>
            <p:cNvSpPr/>
            <p:nvPr/>
          </p:nvSpPr>
          <p:spPr>
            <a:xfrm>
              <a:off x="3778653" y="3518827"/>
              <a:ext cx="550473" cy="368003"/>
            </a:xfrm>
            <a:custGeom>
              <a:avLst/>
              <a:gdLst/>
              <a:ahLst/>
              <a:cxnLst/>
              <a:rect l="l" t="t" r="r" b="b"/>
              <a:pathLst>
                <a:path w="31981" h="21380" extrusionOk="0">
                  <a:moveTo>
                    <a:pt x="12966" y="0"/>
                  </a:moveTo>
                  <a:lnTo>
                    <a:pt x="7187" y="2515"/>
                  </a:lnTo>
                  <a:cubicBezTo>
                    <a:pt x="5390" y="3294"/>
                    <a:pt x="3534" y="4072"/>
                    <a:pt x="2037" y="5330"/>
                  </a:cubicBezTo>
                  <a:cubicBezTo>
                    <a:pt x="1198" y="5989"/>
                    <a:pt x="510" y="6797"/>
                    <a:pt x="1" y="7726"/>
                  </a:cubicBezTo>
                  <a:cubicBezTo>
                    <a:pt x="1618" y="8654"/>
                    <a:pt x="3384" y="9313"/>
                    <a:pt x="5091" y="10061"/>
                  </a:cubicBezTo>
                  <a:cubicBezTo>
                    <a:pt x="10541" y="12546"/>
                    <a:pt x="15451" y="16110"/>
                    <a:pt x="19464" y="20541"/>
                  </a:cubicBezTo>
                  <a:cubicBezTo>
                    <a:pt x="21560" y="21110"/>
                    <a:pt x="23716" y="21380"/>
                    <a:pt x="25872" y="21380"/>
                  </a:cubicBezTo>
                  <a:cubicBezTo>
                    <a:pt x="27998" y="21350"/>
                    <a:pt x="30094" y="20841"/>
                    <a:pt x="31980" y="19883"/>
                  </a:cubicBezTo>
                  <a:cubicBezTo>
                    <a:pt x="31291" y="19074"/>
                    <a:pt x="30513" y="18325"/>
                    <a:pt x="29674" y="17667"/>
                  </a:cubicBezTo>
                  <a:cubicBezTo>
                    <a:pt x="27129" y="15690"/>
                    <a:pt x="24135" y="14343"/>
                    <a:pt x="21200" y="13025"/>
                  </a:cubicBezTo>
                  <a:cubicBezTo>
                    <a:pt x="18146" y="11678"/>
                    <a:pt x="15032" y="10301"/>
                    <a:pt x="11798" y="9432"/>
                  </a:cubicBezTo>
                  <a:cubicBezTo>
                    <a:pt x="13385" y="8953"/>
                    <a:pt x="14942" y="8414"/>
                    <a:pt x="16439" y="7785"/>
                  </a:cubicBezTo>
                  <a:cubicBezTo>
                    <a:pt x="18176" y="7067"/>
                    <a:pt x="19883" y="6228"/>
                    <a:pt x="21171" y="4881"/>
                  </a:cubicBezTo>
                  <a:cubicBezTo>
                    <a:pt x="20272" y="4222"/>
                    <a:pt x="19314" y="3623"/>
                    <a:pt x="18356" y="3054"/>
                  </a:cubicBezTo>
                  <a:cubicBezTo>
                    <a:pt x="16589" y="1976"/>
                    <a:pt x="14793" y="898"/>
                    <a:pt x="12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51;p39">
              <a:extLst>
                <a:ext uri="{FF2B5EF4-FFF2-40B4-BE49-F238E27FC236}">
                  <a16:creationId xmlns:a16="http://schemas.microsoft.com/office/drawing/2014/main" id="{DB801F3F-F48F-4E7E-92E7-EE2344964FF6}"/>
                </a:ext>
              </a:extLst>
            </p:cNvPr>
            <p:cNvSpPr/>
            <p:nvPr/>
          </p:nvSpPr>
          <p:spPr>
            <a:xfrm>
              <a:off x="5008916" y="3450269"/>
              <a:ext cx="489644" cy="413651"/>
            </a:xfrm>
            <a:custGeom>
              <a:avLst/>
              <a:gdLst/>
              <a:ahLst/>
              <a:cxnLst/>
              <a:rect l="l" t="t" r="r" b="b"/>
              <a:pathLst>
                <a:path w="28447" h="24032" extrusionOk="0">
                  <a:moveTo>
                    <a:pt x="14343" y="1"/>
                  </a:moveTo>
                  <a:lnTo>
                    <a:pt x="8145" y="1139"/>
                  </a:lnTo>
                  <a:cubicBezTo>
                    <a:pt x="6229" y="1528"/>
                    <a:pt x="4252" y="1887"/>
                    <a:pt x="2486" y="2755"/>
                  </a:cubicBezTo>
                  <a:cubicBezTo>
                    <a:pt x="1558" y="3235"/>
                    <a:pt x="689" y="3863"/>
                    <a:pt x="0" y="4642"/>
                  </a:cubicBezTo>
                  <a:cubicBezTo>
                    <a:pt x="1348" y="5900"/>
                    <a:pt x="2935" y="6948"/>
                    <a:pt x="4432" y="8055"/>
                  </a:cubicBezTo>
                  <a:cubicBezTo>
                    <a:pt x="9193" y="11679"/>
                    <a:pt x="13176" y="16260"/>
                    <a:pt x="16080" y="21500"/>
                  </a:cubicBezTo>
                  <a:cubicBezTo>
                    <a:pt x="17996" y="22518"/>
                    <a:pt x="20033" y="23267"/>
                    <a:pt x="22159" y="23716"/>
                  </a:cubicBezTo>
                  <a:cubicBezTo>
                    <a:pt x="23127" y="23926"/>
                    <a:pt x="24115" y="24032"/>
                    <a:pt x="25105" y="24032"/>
                  </a:cubicBezTo>
                  <a:cubicBezTo>
                    <a:pt x="26226" y="24032"/>
                    <a:pt x="27349" y="23896"/>
                    <a:pt x="28447" y="23626"/>
                  </a:cubicBezTo>
                  <a:cubicBezTo>
                    <a:pt x="27968" y="22668"/>
                    <a:pt x="27369" y="21799"/>
                    <a:pt x="26680" y="20961"/>
                  </a:cubicBezTo>
                  <a:cubicBezTo>
                    <a:pt x="24644" y="18446"/>
                    <a:pt x="22039" y="16499"/>
                    <a:pt x="19464" y="14553"/>
                  </a:cubicBezTo>
                  <a:cubicBezTo>
                    <a:pt x="16769" y="12547"/>
                    <a:pt x="14074" y="10511"/>
                    <a:pt x="11110" y="8924"/>
                  </a:cubicBezTo>
                  <a:cubicBezTo>
                    <a:pt x="12756" y="8834"/>
                    <a:pt x="14373" y="8624"/>
                    <a:pt x="15990" y="8355"/>
                  </a:cubicBezTo>
                  <a:cubicBezTo>
                    <a:pt x="17847" y="8055"/>
                    <a:pt x="19703" y="7606"/>
                    <a:pt x="21260" y="6588"/>
                  </a:cubicBezTo>
                  <a:cubicBezTo>
                    <a:pt x="20512" y="5750"/>
                    <a:pt x="19703" y="4941"/>
                    <a:pt x="18895" y="4163"/>
                  </a:cubicBezTo>
                  <a:cubicBezTo>
                    <a:pt x="17398" y="2726"/>
                    <a:pt x="15930" y="1288"/>
                    <a:pt x="14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52;p39">
              <a:extLst>
                <a:ext uri="{FF2B5EF4-FFF2-40B4-BE49-F238E27FC236}">
                  <a16:creationId xmlns:a16="http://schemas.microsoft.com/office/drawing/2014/main" id="{2B10AB98-8B48-49F4-9650-B70F3ACA52D0}"/>
                </a:ext>
              </a:extLst>
            </p:cNvPr>
            <p:cNvSpPr/>
            <p:nvPr/>
          </p:nvSpPr>
          <p:spPr>
            <a:xfrm>
              <a:off x="3450342" y="3521753"/>
              <a:ext cx="380895" cy="178511"/>
            </a:xfrm>
            <a:custGeom>
              <a:avLst/>
              <a:gdLst/>
              <a:ahLst/>
              <a:cxnLst/>
              <a:rect l="l" t="t" r="r" b="b"/>
              <a:pathLst>
                <a:path w="22129" h="10371" extrusionOk="0">
                  <a:moveTo>
                    <a:pt x="19732" y="1"/>
                  </a:moveTo>
                  <a:cubicBezTo>
                    <a:pt x="19464" y="1"/>
                    <a:pt x="19191" y="52"/>
                    <a:pt x="18925" y="160"/>
                  </a:cubicBezTo>
                  <a:cubicBezTo>
                    <a:pt x="15781" y="1417"/>
                    <a:pt x="12128" y="2226"/>
                    <a:pt x="8624" y="3603"/>
                  </a:cubicBezTo>
                  <a:cubicBezTo>
                    <a:pt x="6888" y="4292"/>
                    <a:pt x="5211" y="5190"/>
                    <a:pt x="3684" y="6298"/>
                  </a:cubicBezTo>
                  <a:cubicBezTo>
                    <a:pt x="2186" y="7376"/>
                    <a:pt x="929" y="8753"/>
                    <a:pt x="1" y="10370"/>
                  </a:cubicBezTo>
                  <a:cubicBezTo>
                    <a:pt x="1168" y="9023"/>
                    <a:pt x="2606" y="7945"/>
                    <a:pt x="4253" y="7196"/>
                  </a:cubicBezTo>
                  <a:cubicBezTo>
                    <a:pt x="5840" y="6478"/>
                    <a:pt x="7516" y="5939"/>
                    <a:pt x="9253" y="5639"/>
                  </a:cubicBezTo>
                  <a:cubicBezTo>
                    <a:pt x="12697" y="4980"/>
                    <a:pt x="16320" y="4921"/>
                    <a:pt x="20093" y="4232"/>
                  </a:cubicBezTo>
                  <a:lnTo>
                    <a:pt x="20123" y="4202"/>
                  </a:lnTo>
                  <a:cubicBezTo>
                    <a:pt x="20272" y="4202"/>
                    <a:pt x="20392" y="4142"/>
                    <a:pt x="20512" y="4112"/>
                  </a:cubicBezTo>
                  <a:cubicBezTo>
                    <a:pt x="21620" y="3663"/>
                    <a:pt x="22129" y="2405"/>
                    <a:pt x="21710" y="1327"/>
                  </a:cubicBezTo>
                  <a:cubicBezTo>
                    <a:pt x="21368" y="509"/>
                    <a:pt x="20578" y="1"/>
                    <a:pt x="19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53;p39">
              <a:extLst>
                <a:ext uri="{FF2B5EF4-FFF2-40B4-BE49-F238E27FC236}">
                  <a16:creationId xmlns:a16="http://schemas.microsoft.com/office/drawing/2014/main" id="{361DCA26-8909-49EB-A279-583631600BE4}"/>
                </a:ext>
              </a:extLst>
            </p:cNvPr>
            <p:cNvSpPr/>
            <p:nvPr/>
          </p:nvSpPr>
          <p:spPr>
            <a:xfrm>
              <a:off x="3764745" y="3319368"/>
              <a:ext cx="1628681" cy="520764"/>
            </a:xfrm>
            <a:custGeom>
              <a:avLst/>
              <a:gdLst/>
              <a:ahLst/>
              <a:cxnLst/>
              <a:rect l="l" t="t" r="r" b="b"/>
              <a:pathLst>
                <a:path w="94622" h="30255" extrusionOk="0">
                  <a:moveTo>
                    <a:pt x="84860" y="0"/>
                  </a:moveTo>
                  <a:lnTo>
                    <a:pt x="0" y="9073"/>
                  </a:lnTo>
                  <a:cubicBezTo>
                    <a:pt x="1616" y="14605"/>
                    <a:pt x="12147" y="30254"/>
                    <a:pt x="41673" y="30254"/>
                  </a:cubicBezTo>
                  <a:cubicBezTo>
                    <a:pt x="44432" y="30254"/>
                    <a:pt x="47356" y="30118"/>
                    <a:pt x="50455" y="29824"/>
                  </a:cubicBezTo>
                  <a:cubicBezTo>
                    <a:pt x="56174" y="29255"/>
                    <a:pt x="77224" y="26141"/>
                    <a:pt x="85938" y="17996"/>
                  </a:cubicBezTo>
                  <a:cubicBezTo>
                    <a:pt x="94621" y="9881"/>
                    <a:pt x="84860" y="0"/>
                    <a:pt x="84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54;p39">
              <a:extLst>
                <a:ext uri="{FF2B5EF4-FFF2-40B4-BE49-F238E27FC236}">
                  <a16:creationId xmlns:a16="http://schemas.microsoft.com/office/drawing/2014/main" id="{8C9C0795-C9CD-4724-85F0-B0EB254B9537}"/>
                </a:ext>
              </a:extLst>
            </p:cNvPr>
            <p:cNvSpPr/>
            <p:nvPr/>
          </p:nvSpPr>
          <p:spPr>
            <a:xfrm>
              <a:off x="3564771" y="3657904"/>
              <a:ext cx="507166" cy="319120"/>
            </a:xfrm>
            <a:custGeom>
              <a:avLst/>
              <a:gdLst/>
              <a:ahLst/>
              <a:cxnLst/>
              <a:rect l="l" t="t" r="r" b="b"/>
              <a:pathLst>
                <a:path w="29465" h="18540" extrusionOk="0">
                  <a:moveTo>
                    <a:pt x="20496" y="0"/>
                  </a:moveTo>
                  <a:cubicBezTo>
                    <a:pt x="20381" y="0"/>
                    <a:pt x="20266" y="2"/>
                    <a:pt x="20152" y="5"/>
                  </a:cubicBezTo>
                  <a:cubicBezTo>
                    <a:pt x="18715" y="1113"/>
                    <a:pt x="16858" y="1742"/>
                    <a:pt x="15092" y="2370"/>
                  </a:cubicBezTo>
                  <a:cubicBezTo>
                    <a:pt x="10570" y="3987"/>
                    <a:pt x="6228" y="5994"/>
                    <a:pt x="2066" y="8329"/>
                  </a:cubicBezTo>
                  <a:cubicBezTo>
                    <a:pt x="1288" y="8778"/>
                    <a:pt x="449" y="9317"/>
                    <a:pt x="150" y="10156"/>
                  </a:cubicBezTo>
                  <a:cubicBezTo>
                    <a:pt x="0" y="10725"/>
                    <a:pt x="30" y="11323"/>
                    <a:pt x="240" y="11892"/>
                  </a:cubicBezTo>
                  <a:cubicBezTo>
                    <a:pt x="898" y="14228"/>
                    <a:pt x="2725" y="16114"/>
                    <a:pt x="4791" y="17402"/>
                  </a:cubicBezTo>
                  <a:cubicBezTo>
                    <a:pt x="5510" y="17821"/>
                    <a:pt x="6228" y="18210"/>
                    <a:pt x="7007" y="18540"/>
                  </a:cubicBezTo>
                  <a:cubicBezTo>
                    <a:pt x="9253" y="18480"/>
                    <a:pt x="11498" y="18121"/>
                    <a:pt x="13654" y="17462"/>
                  </a:cubicBezTo>
                  <a:cubicBezTo>
                    <a:pt x="16259" y="16623"/>
                    <a:pt x="18535" y="15096"/>
                    <a:pt x="20302" y="13000"/>
                  </a:cubicBezTo>
                  <a:cubicBezTo>
                    <a:pt x="18745" y="11713"/>
                    <a:pt x="16469" y="11593"/>
                    <a:pt x="14463" y="11024"/>
                  </a:cubicBezTo>
                  <a:cubicBezTo>
                    <a:pt x="13834" y="10844"/>
                    <a:pt x="13205" y="10605"/>
                    <a:pt x="12576" y="10365"/>
                  </a:cubicBezTo>
                  <a:lnTo>
                    <a:pt x="12576" y="10365"/>
                  </a:lnTo>
                  <a:cubicBezTo>
                    <a:pt x="13654" y="10473"/>
                    <a:pt x="14743" y="10527"/>
                    <a:pt x="15836" y="10527"/>
                  </a:cubicBezTo>
                  <a:cubicBezTo>
                    <a:pt x="16565" y="10527"/>
                    <a:pt x="17295" y="10503"/>
                    <a:pt x="18026" y="10455"/>
                  </a:cubicBezTo>
                  <a:cubicBezTo>
                    <a:pt x="19373" y="10365"/>
                    <a:pt x="20721" y="10156"/>
                    <a:pt x="22008" y="9826"/>
                  </a:cubicBezTo>
                  <a:cubicBezTo>
                    <a:pt x="24194" y="9317"/>
                    <a:pt x="26260" y="8449"/>
                    <a:pt x="28117" y="7221"/>
                  </a:cubicBezTo>
                  <a:cubicBezTo>
                    <a:pt x="28506" y="6982"/>
                    <a:pt x="28806" y="6682"/>
                    <a:pt x="29045" y="6323"/>
                  </a:cubicBezTo>
                  <a:cubicBezTo>
                    <a:pt x="29464" y="5544"/>
                    <a:pt x="29105" y="4586"/>
                    <a:pt x="28626" y="3838"/>
                  </a:cubicBezTo>
                  <a:cubicBezTo>
                    <a:pt x="26921" y="1207"/>
                    <a:pt x="23681" y="0"/>
                    <a:pt x="204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55;p39">
              <a:extLst>
                <a:ext uri="{FF2B5EF4-FFF2-40B4-BE49-F238E27FC236}">
                  <a16:creationId xmlns:a16="http://schemas.microsoft.com/office/drawing/2014/main" id="{BCAB6036-F1B8-493F-A5BF-2EDE4C01668F}"/>
                </a:ext>
              </a:extLst>
            </p:cNvPr>
            <p:cNvSpPr/>
            <p:nvPr/>
          </p:nvSpPr>
          <p:spPr>
            <a:xfrm>
              <a:off x="4780593" y="3600259"/>
              <a:ext cx="548924" cy="379209"/>
            </a:xfrm>
            <a:custGeom>
              <a:avLst/>
              <a:gdLst/>
              <a:ahLst/>
              <a:cxnLst/>
              <a:rect l="l" t="t" r="r" b="b"/>
              <a:pathLst>
                <a:path w="31891" h="22031" extrusionOk="0">
                  <a:moveTo>
                    <a:pt x="9822" y="0"/>
                  </a:moveTo>
                  <a:cubicBezTo>
                    <a:pt x="6768" y="30"/>
                    <a:pt x="3833" y="1258"/>
                    <a:pt x="1677" y="3474"/>
                  </a:cubicBezTo>
                  <a:cubicBezTo>
                    <a:pt x="749" y="4462"/>
                    <a:pt x="1" y="5719"/>
                    <a:pt x="120" y="7067"/>
                  </a:cubicBezTo>
                  <a:cubicBezTo>
                    <a:pt x="270" y="8055"/>
                    <a:pt x="749" y="8953"/>
                    <a:pt x="1468" y="9612"/>
                  </a:cubicBezTo>
                  <a:cubicBezTo>
                    <a:pt x="3175" y="11409"/>
                    <a:pt x="5570" y="12067"/>
                    <a:pt x="7995" y="12606"/>
                  </a:cubicBezTo>
                  <a:cubicBezTo>
                    <a:pt x="10002" y="13055"/>
                    <a:pt x="12667" y="13085"/>
                    <a:pt x="14254" y="13205"/>
                  </a:cubicBezTo>
                  <a:cubicBezTo>
                    <a:pt x="14553" y="13205"/>
                    <a:pt x="14882" y="13235"/>
                    <a:pt x="15242" y="13235"/>
                  </a:cubicBezTo>
                  <a:lnTo>
                    <a:pt x="15721" y="15271"/>
                  </a:lnTo>
                  <a:cubicBezTo>
                    <a:pt x="16110" y="17008"/>
                    <a:pt x="16559" y="18835"/>
                    <a:pt x="17817" y="20092"/>
                  </a:cubicBezTo>
                  <a:cubicBezTo>
                    <a:pt x="18775" y="21020"/>
                    <a:pt x="20123" y="21499"/>
                    <a:pt x="21440" y="21769"/>
                  </a:cubicBezTo>
                  <a:cubicBezTo>
                    <a:pt x="22325" y="21944"/>
                    <a:pt x="23177" y="22031"/>
                    <a:pt x="24008" y="22031"/>
                  </a:cubicBezTo>
                  <a:cubicBezTo>
                    <a:pt x="26298" y="22031"/>
                    <a:pt x="28419" y="21375"/>
                    <a:pt x="30573" y="20122"/>
                  </a:cubicBezTo>
                  <a:cubicBezTo>
                    <a:pt x="31172" y="19763"/>
                    <a:pt x="31800" y="19284"/>
                    <a:pt x="31860" y="18625"/>
                  </a:cubicBezTo>
                  <a:cubicBezTo>
                    <a:pt x="31890" y="18086"/>
                    <a:pt x="31441" y="17487"/>
                    <a:pt x="31202" y="17158"/>
                  </a:cubicBezTo>
                  <a:cubicBezTo>
                    <a:pt x="30004" y="15421"/>
                    <a:pt x="28776" y="12996"/>
                    <a:pt x="26261" y="10211"/>
                  </a:cubicBezTo>
                  <a:cubicBezTo>
                    <a:pt x="24554" y="8324"/>
                    <a:pt x="22518" y="6707"/>
                    <a:pt x="20632" y="4971"/>
                  </a:cubicBezTo>
                  <a:cubicBezTo>
                    <a:pt x="19883" y="4252"/>
                    <a:pt x="19104" y="3563"/>
                    <a:pt x="18296" y="2935"/>
                  </a:cubicBezTo>
                  <a:cubicBezTo>
                    <a:pt x="15871" y="1048"/>
                    <a:pt x="12906" y="30"/>
                    <a:pt x="9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56;p39">
              <a:extLst>
                <a:ext uri="{FF2B5EF4-FFF2-40B4-BE49-F238E27FC236}">
                  <a16:creationId xmlns:a16="http://schemas.microsoft.com/office/drawing/2014/main" id="{88725086-C2DC-4DB4-A256-44682B7A458B}"/>
                </a:ext>
              </a:extLst>
            </p:cNvPr>
            <p:cNvSpPr/>
            <p:nvPr/>
          </p:nvSpPr>
          <p:spPr>
            <a:xfrm>
              <a:off x="5035217" y="3303464"/>
              <a:ext cx="589614" cy="322080"/>
            </a:xfrm>
            <a:custGeom>
              <a:avLst/>
              <a:gdLst/>
              <a:ahLst/>
              <a:cxnLst/>
              <a:rect l="l" t="t" r="r" b="b"/>
              <a:pathLst>
                <a:path w="34255" h="18712" extrusionOk="0">
                  <a:moveTo>
                    <a:pt x="33484" y="1"/>
                  </a:moveTo>
                  <a:cubicBezTo>
                    <a:pt x="32765" y="1"/>
                    <a:pt x="32073" y="159"/>
                    <a:pt x="31440" y="475"/>
                  </a:cubicBezTo>
                  <a:cubicBezTo>
                    <a:pt x="30153" y="1104"/>
                    <a:pt x="29194" y="2152"/>
                    <a:pt x="28266" y="3230"/>
                  </a:cubicBezTo>
                  <a:cubicBezTo>
                    <a:pt x="27368" y="4308"/>
                    <a:pt x="26500" y="5446"/>
                    <a:pt x="25392" y="6314"/>
                  </a:cubicBezTo>
                  <a:cubicBezTo>
                    <a:pt x="23655" y="7631"/>
                    <a:pt x="21469" y="8200"/>
                    <a:pt x="19283" y="8350"/>
                  </a:cubicBezTo>
                  <a:cubicBezTo>
                    <a:pt x="18115" y="8410"/>
                    <a:pt x="13474" y="8170"/>
                    <a:pt x="10390" y="10326"/>
                  </a:cubicBezTo>
                  <a:cubicBezTo>
                    <a:pt x="9851" y="10716"/>
                    <a:pt x="9372" y="11045"/>
                    <a:pt x="8953" y="11344"/>
                  </a:cubicBezTo>
                  <a:cubicBezTo>
                    <a:pt x="7066" y="12722"/>
                    <a:pt x="6258" y="13231"/>
                    <a:pt x="3593" y="13890"/>
                  </a:cubicBezTo>
                  <a:cubicBezTo>
                    <a:pt x="2455" y="14189"/>
                    <a:pt x="1257" y="14399"/>
                    <a:pt x="89" y="14548"/>
                  </a:cubicBezTo>
                  <a:cubicBezTo>
                    <a:pt x="1" y="16790"/>
                    <a:pt x="2469" y="18712"/>
                    <a:pt x="5633" y="18712"/>
                  </a:cubicBezTo>
                  <a:cubicBezTo>
                    <a:pt x="5682" y="18712"/>
                    <a:pt x="5730" y="18711"/>
                    <a:pt x="5779" y="18710"/>
                  </a:cubicBezTo>
                  <a:cubicBezTo>
                    <a:pt x="6467" y="18651"/>
                    <a:pt x="7126" y="18561"/>
                    <a:pt x="7785" y="18471"/>
                  </a:cubicBezTo>
                  <a:cubicBezTo>
                    <a:pt x="9492" y="18231"/>
                    <a:pt x="11079" y="17992"/>
                    <a:pt x="12276" y="17722"/>
                  </a:cubicBezTo>
                  <a:cubicBezTo>
                    <a:pt x="16409" y="16824"/>
                    <a:pt x="20391" y="15327"/>
                    <a:pt x="24104" y="13231"/>
                  </a:cubicBezTo>
                  <a:cubicBezTo>
                    <a:pt x="27757" y="11165"/>
                    <a:pt x="31051" y="8230"/>
                    <a:pt x="33027" y="4487"/>
                  </a:cubicBezTo>
                  <a:cubicBezTo>
                    <a:pt x="33746" y="3140"/>
                    <a:pt x="34255" y="1493"/>
                    <a:pt x="33985" y="26"/>
                  </a:cubicBezTo>
                  <a:cubicBezTo>
                    <a:pt x="33817" y="9"/>
                    <a:pt x="33650" y="1"/>
                    <a:pt x="33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57;p39">
              <a:extLst>
                <a:ext uri="{FF2B5EF4-FFF2-40B4-BE49-F238E27FC236}">
                  <a16:creationId xmlns:a16="http://schemas.microsoft.com/office/drawing/2014/main" id="{D5608D32-D1EF-4AB8-A2D3-DF9650FD49DF}"/>
                </a:ext>
              </a:extLst>
            </p:cNvPr>
            <p:cNvSpPr/>
            <p:nvPr/>
          </p:nvSpPr>
          <p:spPr>
            <a:xfrm>
              <a:off x="5036749" y="3210293"/>
              <a:ext cx="609219" cy="343080"/>
            </a:xfrm>
            <a:custGeom>
              <a:avLst/>
              <a:gdLst/>
              <a:ahLst/>
              <a:cxnLst/>
              <a:rect l="l" t="t" r="r" b="b"/>
              <a:pathLst>
                <a:path w="35394" h="19932" extrusionOk="0">
                  <a:moveTo>
                    <a:pt x="28766" y="0"/>
                  </a:moveTo>
                  <a:cubicBezTo>
                    <a:pt x="25997" y="0"/>
                    <a:pt x="23258" y="748"/>
                    <a:pt x="20871" y="2175"/>
                  </a:cubicBezTo>
                  <a:cubicBezTo>
                    <a:pt x="18326" y="3642"/>
                    <a:pt x="16050" y="5529"/>
                    <a:pt x="14194" y="7804"/>
                  </a:cubicBezTo>
                  <a:cubicBezTo>
                    <a:pt x="12068" y="10350"/>
                    <a:pt x="11080" y="12356"/>
                    <a:pt x="7426" y="14302"/>
                  </a:cubicBezTo>
                  <a:cubicBezTo>
                    <a:pt x="6468" y="14811"/>
                    <a:pt x="5450" y="15290"/>
                    <a:pt x="4432" y="15679"/>
                  </a:cubicBezTo>
                  <a:cubicBezTo>
                    <a:pt x="3654" y="15979"/>
                    <a:pt x="2905" y="16248"/>
                    <a:pt x="2156" y="16488"/>
                  </a:cubicBezTo>
                  <a:cubicBezTo>
                    <a:pt x="1378" y="16997"/>
                    <a:pt x="779" y="17686"/>
                    <a:pt x="390" y="18524"/>
                  </a:cubicBezTo>
                  <a:cubicBezTo>
                    <a:pt x="150" y="18973"/>
                    <a:pt x="30" y="19452"/>
                    <a:pt x="0" y="19931"/>
                  </a:cubicBezTo>
                  <a:cubicBezTo>
                    <a:pt x="1198" y="19812"/>
                    <a:pt x="2366" y="19572"/>
                    <a:pt x="3534" y="19303"/>
                  </a:cubicBezTo>
                  <a:cubicBezTo>
                    <a:pt x="6199" y="18614"/>
                    <a:pt x="6977" y="18105"/>
                    <a:pt x="8894" y="16757"/>
                  </a:cubicBezTo>
                  <a:cubicBezTo>
                    <a:pt x="9313" y="16458"/>
                    <a:pt x="9792" y="16129"/>
                    <a:pt x="10331" y="15739"/>
                  </a:cubicBezTo>
                  <a:cubicBezTo>
                    <a:pt x="13415" y="13553"/>
                    <a:pt x="18026" y="13823"/>
                    <a:pt x="19224" y="13733"/>
                  </a:cubicBezTo>
                  <a:cubicBezTo>
                    <a:pt x="21380" y="13583"/>
                    <a:pt x="23596" y="13014"/>
                    <a:pt x="25333" y="11697"/>
                  </a:cubicBezTo>
                  <a:cubicBezTo>
                    <a:pt x="26440" y="10859"/>
                    <a:pt x="27309" y="9721"/>
                    <a:pt x="28207" y="8643"/>
                  </a:cubicBezTo>
                  <a:cubicBezTo>
                    <a:pt x="29105" y="7565"/>
                    <a:pt x="30094" y="6487"/>
                    <a:pt x="31351" y="5888"/>
                  </a:cubicBezTo>
                  <a:cubicBezTo>
                    <a:pt x="31993" y="5579"/>
                    <a:pt x="32672" y="5402"/>
                    <a:pt x="33359" y="5402"/>
                  </a:cubicBezTo>
                  <a:cubicBezTo>
                    <a:pt x="33538" y="5402"/>
                    <a:pt x="33717" y="5414"/>
                    <a:pt x="33896" y="5439"/>
                  </a:cubicBezTo>
                  <a:cubicBezTo>
                    <a:pt x="34435" y="5499"/>
                    <a:pt x="34944" y="5678"/>
                    <a:pt x="35394" y="6008"/>
                  </a:cubicBezTo>
                  <a:cubicBezTo>
                    <a:pt x="35004" y="4031"/>
                    <a:pt x="34346" y="2085"/>
                    <a:pt x="32639" y="917"/>
                  </a:cubicBezTo>
                  <a:cubicBezTo>
                    <a:pt x="31711" y="348"/>
                    <a:pt x="30633" y="19"/>
                    <a:pt x="29525" y="19"/>
                  </a:cubicBezTo>
                  <a:cubicBezTo>
                    <a:pt x="29272" y="7"/>
                    <a:pt x="29018" y="0"/>
                    <a:pt x="28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58;p39">
              <a:extLst>
                <a:ext uri="{FF2B5EF4-FFF2-40B4-BE49-F238E27FC236}">
                  <a16:creationId xmlns:a16="http://schemas.microsoft.com/office/drawing/2014/main" id="{4CA8C2D7-BB92-4198-A962-7F9B6F506631}"/>
                </a:ext>
              </a:extLst>
            </p:cNvPr>
            <p:cNvSpPr/>
            <p:nvPr/>
          </p:nvSpPr>
          <p:spPr>
            <a:xfrm>
              <a:off x="3764745" y="3039390"/>
              <a:ext cx="1482306" cy="642319"/>
            </a:xfrm>
            <a:custGeom>
              <a:avLst/>
              <a:gdLst/>
              <a:ahLst/>
              <a:cxnLst/>
              <a:rect l="l" t="t" r="r" b="b"/>
              <a:pathLst>
                <a:path w="86118" h="37317" extrusionOk="0">
                  <a:moveTo>
                    <a:pt x="42994" y="1"/>
                  </a:moveTo>
                  <a:cubicBezTo>
                    <a:pt x="41567" y="1"/>
                    <a:pt x="40130" y="61"/>
                    <a:pt x="38687" y="187"/>
                  </a:cubicBezTo>
                  <a:cubicBezTo>
                    <a:pt x="18445" y="1953"/>
                    <a:pt x="5809" y="16655"/>
                    <a:pt x="0" y="25339"/>
                  </a:cubicBezTo>
                  <a:cubicBezTo>
                    <a:pt x="11977" y="33483"/>
                    <a:pt x="20062" y="37256"/>
                    <a:pt x="40993" y="37316"/>
                  </a:cubicBezTo>
                  <a:cubicBezTo>
                    <a:pt x="41037" y="37316"/>
                    <a:pt x="41081" y="37316"/>
                    <a:pt x="41125" y="37316"/>
                  </a:cubicBezTo>
                  <a:cubicBezTo>
                    <a:pt x="61284" y="37316"/>
                    <a:pt x="79514" y="23706"/>
                    <a:pt x="86117" y="16506"/>
                  </a:cubicBezTo>
                  <a:cubicBezTo>
                    <a:pt x="75541" y="8470"/>
                    <a:pt x="59921" y="1"/>
                    <a:pt x="42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59;p39">
              <a:extLst>
                <a:ext uri="{FF2B5EF4-FFF2-40B4-BE49-F238E27FC236}">
                  <a16:creationId xmlns:a16="http://schemas.microsoft.com/office/drawing/2014/main" id="{9162E34E-2F41-4793-8873-87DEF0EDF008}"/>
                </a:ext>
              </a:extLst>
            </p:cNvPr>
            <p:cNvSpPr/>
            <p:nvPr/>
          </p:nvSpPr>
          <p:spPr>
            <a:xfrm>
              <a:off x="4484761" y="3172856"/>
              <a:ext cx="384493" cy="321237"/>
            </a:xfrm>
            <a:custGeom>
              <a:avLst/>
              <a:gdLst/>
              <a:ahLst/>
              <a:cxnLst/>
              <a:rect l="l" t="t" r="r" b="b"/>
              <a:pathLst>
                <a:path w="22338" h="18663" extrusionOk="0">
                  <a:moveTo>
                    <a:pt x="11486" y="0"/>
                  </a:moveTo>
                  <a:cubicBezTo>
                    <a:pt x="11291" y="0"/>
                    <a:pt x="11095" y="49"/>
                    <a:pt x="10899" y="98"/>
                  </a:cubicBezTo>
                  <a:cubicBezTo>
                    <a:pt x="8145" y="757"/>
                    <a:pt x="5390" y="1266"/>
                    <a:pt x="2575" y="1595"/>
                  </a:cubicBezTo>
                  <a:cubicBezTo>
                    <a:pt x="1078" y="1775"/>
                    <a:pt x="0" y="3122"/>
                    <a:pt x="150" y="4619"/>
                  </a:cubicBezTo>
                  <a:cubicBezTo>
                    <a:pt x="479" y="8392"/>
                    <a:pt x="779" y="12225"/>
                    <a:pt x="1018" y="16058"/>
                  </a:cubicBezTo>
                  <a:cubicBezTo>
                    <a:pt x="1138" y="17525"/>
                    <a:pt x="2366" y="18663"/>
                    <a:pt x="3833" y="18663"/>
                  </a:cubicBezTo>
                  <a:lnTo>
                    <a:pt x="4132" y="18663"/>
                  </a:lnTo>
                  <a:cubicBezTo>
                    <a:pt x="9762" y="18034"/>
                    <a:pt x="15301" y="16567"/>
                    <a:pt x="20511" y="14321"/>
                  </a:cubicBezTo>
                  <a:cubicBezTo>
                    <a:pt x="21230" y="13992"/>
                    <a:pt x="21799" y="13393"/>
                    <a:pt x="22068" y="12644"/>
                  </a:cubicBezTo>
                  <a:cubicBezTo>
                    <a:pt x="22338" y="11926"/>
                    <a:pt x="22278" y="11117"/>
                    <a:pt x="21919" y="10458"/>
                  </a:cubicBezTo>
                  <a:cubicBezTo>
                    <a:pt x="19853" y="6476"/>
                    <a:pt x="16888" y="3092"/>
                    <a:pt x="13265" y="487"/>
                  </a:cubicBezTo>
                  <a:cubicBezTo>
                    <a:pt x="12820" y="182"/>
                    <a:pt x="12299" y="5"/>
                    <a:pt x="11747" y="5"/>
                  </a:cubicBezTo>
                  <a:cubicBezTo>
                    <a:pt x="11704" y="5"/>
                    <a:pt x="11661" y="6"/>
                    <a:pt x="11618" y="8"/>
                  </a:cubicBezTo>
                  <a:cubicBezTo>
                    <a:pt x="11574" y="3"/>
                    <a:pt x="11530" y="0"/>
                    <a:pt x="114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60;p39">
              <a:extLst>
                <a:ext uri="{FF2B5EF4-FFF2-40B4-BE49-F238E27FC236}">
                  <a16:creationId xmlns:a16="http://schemas.microsoft.com/office/drawing/2014/main" id="{5DA1B4C2-21D3-41D7-B6A9-363B508DA202}"/>
                </a:ext>
              </a:extLst>
            </p:cNvPr>
            <p:cNvSpPr/>
            <p:nvPr/>
          </p:nvSpPr>
          <p:spPr>
            <a:xfrm>
              <a:off x="4733689" y="3107018"/>
              <a:ext cx="371618" cy="274729"/>
            </a:xfrm>
            <a:custGeom>
              <a:avLst/>
              <a:gdLst/>
              <a:ahLst/>
              <a:cxnLst/>
              <a:rect l="l" t="t" r="r" b="b"/>
              <a:pathLst>
                <a:path w="21590" h="15961" extrusionOk="0">
                  <a:moveTo>
                    <a:pt x="5780" y="0"/>
                  </a:moveTo>
                  <a:cubicBezTo>
                    <a:pt x="5510" y="0"/>
                    <a:pt x="5241" y="60"/>
                    <a:pt x="5001" y="210"/>
                  </a:cubicBezTo>
                  <a:cubicBezTo>
                    <a:pt x="3774" y="899"/>
                    <a:pt x="2516" y="1528"/>
                    <a:pt x="1288" y="2067"/>
                  </a:cubicBezTo>
                  <a:cubicBezTo>
                    <a:pt x="210" y="2576"/>
                    <a:pt x="1" y="4043"/>
                    <a:pt x="929" y="4791"/>
                  </a:cubicBezTo>
                  <a:cubicBezTo>
                    <a:pt x="4283" y="7576"/>
                    <a:pt x="6978" y="11050"/>
                    <a:pt x="8834" y="15002"/>
                  </a:cubicBezTo>
                  <a:cubicBezTo>
                    <a:pt x="9104" y="15601"/>
                    <a:pt x="9672" y="15960"/>
                    <a:pt x="10331" y="15960"/>
                  </a:cubicBezTo>
                  <a:cubicBezTo>
                    <a:pt x="10571" y="15960"/>
                    <a:pt x="10840" y="15900"/>
                    <a:pt x="11080" y="15751"/>
                  </a:cubicBezTo>
                  <a:cubicBezTo>
                    <a:pt x="14493" y="13984"/>
                    <a:pt x="17787" y="11948"/>
                    <a:pt x="20901" y="9702"/>
                  </a:cubicBezTo>
                  <a:cubicBezTo>
                    <a:pt x="21350" y="9373"/>
                    <a:pt x="21590" y="8864"/>
                    <a:pt x="21560" y="8295"/>
                  </a:cubicBezTo>
                  <a:cubicBezTo>
                    <a:pt x="21530" y="7756"/>
                    <a:pt x="21231" y="7247"/>
                    <a:pt x="20781" y="6977"/>
                  </a:cubicBezTo>
                  <a:cubicBezTo>
                    <a:pt x="16200" y="4222"/>
                    <a:pt x="11379" y="1917"/>
                    <a:pt x="6349" y="90"/>
                  </a:cubicBezTo>
                  <a:cubicBezTo>
                    <a:pt x="6169" y="30"/>
                    <a:pt x="5989" y="0"/>
                    <a:pt x="5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61;p39">
              <a:extLst>
                <a:ext uri="{FF2B5EF4-FFF2-40B4-BE49-F238E27FC236}">
                  <a16:creationId xmlns:a16="http://schemas.microsoft.com/office/drawing/2014/main" id="{BB46C53B-8715-4932-A5D1-65278A8F796E}"/>
                </a:ext>
              </a:extLst>
            </p:cNvPr>
            <p:cNvSpPr/>
            <p:nvPr/>
          </p:nvSpPr>
          <p:spPr>
            <a:xfrm>
              <a:off x="4109030" y="3193907"/>
              <a:ext cx="377281" cy="300186"/>
            </a:xfrm>
            <a:custGeom>
              <a:avLst/>
              <a:gdLst/>
              <a:ahLst/>
              <a:cxnLst/>
              <a:rect l="l" t="t" r="r" b="b"/>
              <a:pathLst>
                <a:path w="21919" h="17440" extrusionOk="0">
                  <a:moveTo>
                    <a:pt x="10153" y="0"/>
                  </a:moveTo>
                  <a:cubicBezTo>
                    <a:pt x="10104" y="0"/>
                    <a:pt x="10054" y="4"/>
                    <a:pt x="10001" y="13"/>
                  </a:cubicBezTo>
                  <a:cubicBezTo>
                    <a:pt x="8983" y="13"/>
                    <a:pt x="7995" y="462"/>
                    <a:pt x="7336" y="1241"/>
                  </a:cubicBezTo>
                  <a:cubicBezTo>
                    <a:pt x="4761" y="4235"/>
                    <a:pt x="2635" y="7559"/>
                    <a:pt x="988" y="11152"/>
                  </a:cubicBezTo>
                  <a:cubicBezTo>
                    <a:pt x="0" y="13278"/>
                    <a:pt x="1348" y="15763"/>
                    <a:pt x="3683" y="16092"/>
                  </a:cubicBezTo>
                  <a:cubicBezTo>
                    <a:pt x="8534" y="16781"/>
                    <a:pt x="14822" y="17230"/>
                    <a:pt x="18146" y="17440"/>
                  </a:cubicBezTo>
                  <a:lnTo>
                    <a:pt x="18356" y="17440"/>
                  </a:lnTo>
                  <a:cubicBezTo>
                    <a:pt x="19344" y="17410"/>
                    <a:pt x="20272" y="16991"/>
                    <a:pt x="20931" y="16272"/>
                  </a:cubicBezTo>
                  <a:cubicBezTo>
                    <a:pt x="21589" y="15583"/>
                    <a:pt x="21919" y="14625"/>
                    <a:pt x="21859" y="13667"/>
                  </a:cubicBezTo>
                  <a:cubicBezTo>
                    <a:pt x="21619" y="10403"/>
                    <a:pt x="21380" y="7079"/>
                    <a:pt x="21080" y="3846"/>
                  </a:cubicBezTo>
                  <a:cubicBezTo>
                    <a:pt x="20931" y="2079"/>
                    <a:pt x="19493" y="702"/>
                    <a:pt x="17727" y="642"/>
                  </a:cubicBezTo>
                  <a:cubicBezTo>
                    <a:pt x="15301" y="552"/>
                    <a:pt x="12906" y="372"/>
                    <a:pt x="10510" y="43"/>
                  </a:cubicBezTo>
                  <a:cubicBezTo>
                    <a:pt x="10383" y="22"/>
                    <a:pt x="10271" y="0"/>
                    <a:pt x="10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62;p39">
              <a:extLst>
                <a:ext uri="{FF2B5EF4-FFF2-40B4-BE49-F238E27FC236}">
                  <a16:creationId xmlns:a16="http://schemas.microsoft.com/office/drawing/2014/main" id="{B6A34FE0-3CD1-4BA0-8EE2-2F14531D61DB}"/>
                </a:ext>
              </a:extLst>
            </p:cNvPr>
            <p:cNvSpPr/>
            <p:nvPr/>
          </p:nvSpPr>
          <p:spPr>
            <a:xfrm>
              <a:off x="4161080" y="3047239"/>
              <a:ext cx="621079" cy="143397"/>
            </a:xfrm>
            <a:custGeom>
              <a:avLst/>
              <a:gdLst/>
              <a:ahLst/>
              <a:cxnLst/>
              <a:rect l="l" t="t" r="r" b="b"/>
              <a:pathLst>
                <a:path w="36083" h="8331" extrusionOk="0">
                  <a:moveTo>
                    <a:pt x="19973" y="0"/>
                  </a:moveTo>
                  <a:cubicBezTo>
                    <a:pt x="18536" y="0"/>
                    <a:pt x="17098" y="60"/>
                    <a:pt x="15691" y="180"/>
                  </a:cubicBezTo>
                  <a:cubicBezTo>
                    <a:pt x="10481" y="659"/>
                    <a:pt x="5360" y="2036"/>
                    <a:pt x="629" y="4252"/>
                  </a:cubicBezTo>
                  <a:cubicBezTo>
                    <a:pt x="240" y="4432"/>
                    <a:pt x="1" y="4821"/>
                    <a:pt x="31" y="5240"/>
                  </a:cubicBezTo>
                  <a:cubicBezTo>
                    <a:pt x="60" y="5659"/>
                    <a:pt x="330" y="6019"/>
                    <a:pt x="749" y="6138"/>
                  </a:cubicBezTo>
                  <a:cubicBezTo>
                    <a:pt x="2306" y="6647"/>
                    <a:pt x="3923" y="7037"/>
                    <a:pt x="5540" y="7336"/>
                  </a:cubicBezTo>
                  <a:cubicBezTo>
                    <a:pt x="9430" y="7975"/>
                    <a:pt x="13347" y="8331"/>
                    <a:pt x="17288" y="8331"/>
                  </a:cubicBezTo>
                  <a:cubicBezTo>
                    <a:pt x="17594" y="8331"/>
                    <a:pt x="17900" y="8329"/>
                    <a:pt x="18206" y="8324"/>
                  </a:cubicBezTo>
                  <a:lnTo>
                    <a:pt x="18655" y="8324"/>
                  </a:lnTo>
                  <a:cubicBezTo>
                    <a:pt x="22788" y="8294"/>
                    <a:pt x="26890" y="7516"/>
                    <a:pt x="30782" y="6079"/>
                  </a:cubicBezTo>
                  <a:cubicBezTo>
                    <a:pt x="32399" y="5510"/>
                    <a:pt x="33956" y="4851"/>
                    <a:pt x="35484" y="4102"/>
                  </a:cubicBezTo>
                  <a:cubicBezTo>
                    <a:pt x="35873" y="3923"/>
                    <a:pt x="36082" y="3533"/>
                    <a:pt x="36052" y="3114"/>
                  </a:cubicBezTo>
                  <a:cubicBezTo>
                    <a:pt x="36023" y="2695"/>
                    <a:pt x="35693" y="2336"/>
                    <a:pt x="35304" y="2216"/>
                  </a:cubicBezTo>
                  <a:cubicBezTo>
                    <a:pt x="30303" y="779"/>
                    <a:pt x="25153" y="30"/>
                    <a:pt x="199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63;p39">
              <a:extLst>
                <a:ext uri="{FF2B5EF4-FFF2-40B4-BE49-F238E27FC236}">
                  <a16:creationId xmlns:a16="http://schemas.microsoft.com/office/drawing/2014/main" id="{A48CAF41-659F-4844-BD7F-A2D5684DDE36}"/>
                </a:ext>
              </a:extLst>
            </p:cNvPr>
            <p:cNvSpPr/>
            <p:nvPr/>
          </p:nvSpPr>
          <p:spPr>
            <a:xfrm>
              <a:off x="3888951" y="3152889"/>
              <a:ext cx="322149" cy="290702"/>
            </a:xfrm>
            <a:custGeom>
              <a:avLst/>
              <a:gdLst/>
              <a:ahLst/>
              <a:cxnLst/>
              <a:rect l="l" t="t" r="r" b="b"/>
              <a:pathLst>
                <a:path w="18716" h="16889" extrusionOk="0">
                  <a:moveTo>
                    <a:pt x="13445" y="0"/>
                  </a:moveTo>
                  <a:cubicBezTo>
                    <a:pt x="13026" y="30"/>
                    <a:pt x="12637" y="120"/>
                    <a:pt x="12307" y="330"/>
                  </a:cubicBezTo>
                  <a:cubicBezTo>
                    <a:pt x="8055" y="2905"/>
                    <a:pt x="4133" y="6019"/>
                    <a:pt x="719" y="9642"/>
                  </a:cubicBezTo>
                  <a:cubicBezTo>
                    <a:pt x="210" y="10121"/>
                    <a:pt x="0" y="10840"/>
                    <a:pt x="90" y="11529"/>
                  </a:cubicBezTo>
                  <a:cubicBezTo>
                    <a:pt x="180" y="12217"/>
                    <a:pt x="629" y="12846"/>
                    <a:pt x="1258" y="13175"/>
                  </a:cubicBezTo>
                  <a:cubicBezTo>
                    <a:pt x="3743" y="14583"/>
                    <a:pt x="6378" y="15781"/>
                    <a:pt x="9103" y="16739"/>
                  </a:cubicBezTo>
                  <a:cubicBezTo>
                    <a:pt x="9343" y="16829"/>
                    <a:pt x="9582" y="16858"/>
                    <a:pt x="9852" y="16858"/>
                  </a:cubicBezTo>
                  <a:lnTo>
                    <a:pt x="9852" y="16888"/>
                  </a:lnTo>
                  <a:cubicBezTo>
                    <a:pt x="10780" y="16888"/>
                    <a:pt x="11618" y="16320"/>
                    <a:pt x="11948" y="15421"/>
                  </a:cubicBezTo>
                  <a:cubicBezTo>
                    <a:pt x="13475" y="11559"/>
                    <a:pt x="15541" y="7905"/>
                    <a:pt x="18086" y="4642"/>
                  </a:cubicBezTo>
                  <a:cubicBezTo>
                    <a:pt x="18565" y="4043"/>
                    <a:pt x="18715" y="3294"/>
                    <a:pt x="18476" y="2576"/>
                  </a:cubicBezTo>
                  <a:cubicBezTo>
                    <a:pt x="18236" y="1857"/>
                    <a:pt x="17667" y="1288"/>
                    <a:pt x="16948" y="1078"/>
                  </a:cubicBezTo>
                  <a:cubicBezTo>
                    <a:pt x="16020" y="809"/>
                    <a:pt x="15122" y="509"/>
                    <a:pt x="14224" y="150"/>
                  </a:cubicBezTo>
                  <a:cubicBezTo>
                    <a:pt x="13984" y="60"/>
                    <a:pt x="13715" y="0"/>
                    <a:pt x="13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64;p39">
              <a:extLst>
                <a:ext uri="{FF2B5EF4-FFF2-40B4-BE49-F238E27FC236}">
                  <a16:creationId xmlns:a16="http://schemas.microsoft.com/office/drawing/2014/main" id="{56372379-B6F0-4B46-AA6D-EF5E8B004EBB}"/>
                </a:ext>
              </a:extLst>
            </p:cNvPr>
            <p:cNvSpPr/>
            <p:nvPr/>
          </p:nvSpPr>
          <p:spPr>
            <a:xfrm>
              <a:off x="3789480" y="3269366"/>
              <a:ext cx="1425608" cy="404098"/>
            </a:xfrm>
            <a:custGeom>
              <a:avLst/>
              <a:gdLst/>
              <a:ahLst/>
              <a:cxnLst/>
              <a:rect l="l" t="t" r="r" b="b"/>
              <a:pathLst>
                <a:path w="82824" h="23477" extrusionOk="0">
                  <a:moveTo>
                    <a:pt x="78602" y="1"/>
                  </a:moveTo>
                  <a:cubicBezTo>
                    <a:pt x="77973" y="1"/>
                    <a:pt x="77374" y="210"/>
                    <a:pt x="76865" y="599"/>
                  </a:cubicBezTo>
                  <a:cubicBezTo>
                    <a:pt x="72913" y="3504"/>
                    <a:pt x="68721" y="6049"/>
                    <a:pt x="64319" y="8175"/>
                  </a:cubicBezTo>
                  <a:cubicBezTo>
                    <a:pt x="56474" y="11948"/>
                    <a:pt x="48688" y="13984"/>
                    <a:pt x="41203" y="14194"/>
                  </a:cubicBezTo>
                  <a:lnTo>
                    <a:pt x="39765" y="14194"/>
                  </a:lnTo>
                  <a:cubicBezTo>
                    <a:pt x="30183" y="14164"/>
                    <a:pt x="23236" y="13385"/>
                    <a:pt x="17188" y="11649"/>
                  </a:cubicBezTo>
                  <a:cubicBezTo>
                    <a:pt x="13295" y="10511"/>
                    <a:pt x="9552" y="8924"/>
                    <a:pt x="6049" y="6888"/>
                  </a:cubicBezTo>
                  <a:cubicBezTo>
                    <a:pt x="5600" y="6648"/>
                    <a:pt x="5121" y="6528"/>
                    <a:pt x="4612" y="6528"/>
                  </a:cubicBezTo>
                  <a:cubicBezTo>
                    <a:pt x="3713" y="6528"/>
                    <a:pt x="2875" y="6947"/>
                    <a:pt x="2306" y="7636"/>
                  </a:cubicBezTo>
                  <a:cubicBezTo>
                    <a:pt x="1857" y="8205"/>
                    <a:pt x="1438" y="8774"/>
                    <a:pt x="1018" y="9313"/>
                  </a:cubicBezTo>
                  <a:cubicBezTo>
                    <a:pt x="0" y="10660"/>
                    <a:pt x="360" y="12607"/>
                    <a:pt x="1767" y="13535"/>
                  </a:cubicBezTo>
                  <a:cubicBezTo>
                    <a:pt x="12068" y="20242"/>
                    <a:pt x="20362" y="23446"/>
                    <a:pt x="39586" y="23476"/>
                  </a:cubicBezTo>
                  <a:lnTo>
                    <a:pt x="39705" y="23476"/>
                  </a:lnTo>
                  <a:cubicBezTo>
                    <a:pt x="56084" y="23476"/>
                    <a:pt x="71984" y="14313"/>
                    <a:pt x="81446" y="5720"/>
                  </a:cubicBezTo>
                  <a:cubicBezTo>
                    <a:pt x="82824" y="4432"/>
                    <a:pt x="82674" y="2216"/>
                    <a:pt x="81147" y="1138"/>
                  </a:cubicBezTo>
                  <a:lnTo>
                    <a:pt x="80249" y="510"/>
                  </a:lnTo>
                  <a:cubicBezTo>
                    <a:pt x="79770" y="180"/>
                    <a:pt x="79201" y="1"/>
                    <a:pt x="78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65;p39">
              <a:extLst>
                <a:ext uri="{FF2B5EF4-FFF2-40B4-BE49-F238E27FC236}">
                  <a16:creationId xmlns:a16="http://schemas.microsoft.com/office/drawing/2014/main" id="{F88A40C6-A2CB-4C72-B2F9-E2E2FCF3165C}"/>
                </a:ext>
              </a:extLst>
            </p:cNvPr>
            <p:cNvSpPr/>
            <p:nvPr/>
          </p:nvSpPr>
          <p:spPr>
            <a:xfrm>
              <a:off x="5457319" y="3246112"/>
              <a:ext cx="24752" cy="58850"/>
            </a:xfrm>
            <a:custGeom>
              <a:avLst/>
              <a:gdLst/>
              <a:ahLst/>
              <a:cxnLst/>
              <a:rect l="l" t="t" r="r" b="b"/>
              <a:pathLst>
                <a:path w="1438" h="3419" extrusionOk="0">
                  <a:moveTo>
                    <a:pt x="921" y="1"/>
                  </a:moveTo>
                  <a:cubicBezTo>
                    <a:pt x="602" y="1"/>
                    <a:pt x="264" y="728"/>
                    <a:pt x="120" y="1621"/>
                  </a:cubicBezTo>
                  <a:cubicBezTo>
                    <a:pt x="0" y="2579"/>
                    <a:pt x="150" y="3358"/>
                    <a:pt x="479" y="3418"/>
                  </a:cubicBezTo>
                  <a:cubicBezTo>
                    <a:pt x="486" y="3418"/>
                    <a:pt x="493" y="3419"/>
                    <a:pt x="499" y="3419"/>
                  </a:cubicBezTo>
                  <a:cubicBezTo>
                    <a:pt x="823" y="3419"/>
                    <a:pt x="1170" y="2710"/>
                    <a:pt x="1288" y="1771"/>
                  </a:cubicBezTo>
                  <a:cubicBezTo>
                    <a:pt x="1438" y="843"/>
                    <a:pt x="1258" y="34"/>
                    <a:pt x="958" y="4"/>
                  </a:cubicBezTo>
                  <a:cubicBezTo>
                    <a:pt x="946" y="2"/>
                    <a:pt x="934" y="1"/>
                    <a:pt x="9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1173;p39">
            <a:hlinkClick r:id="" action="ppaction://noaction"/>
            <a:extLst>
              <a:ext uri="{FF2B5EF4-FFF2-40B4-BE49-F238E27FC236}">
                <a16:creationId xmlns:a16="http://schemas.microsoft.com/office/drawing/2014/main" id="{7B27492C-2B65-402E-86CF-CA22E1DDFFD6}"/>
              </a:ext>
            </a:extLst>
          </p:cNvPr>
          <p:cNvSpPr txBox="1"/>
          <p:nvPr/>
        </p:nvSpPr>
        <p:spPr>
          <a:xfrm>
            <a:off x="9381474" y="5261785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0" name="Google Shape;1179;p39">
            <a:extLst>
              <a:ext uri="{FF2B5EF4-FFF2-40B4-BE49-F238E27FC236}">
                <a16:creationId xmlns:a16="http://schemas.microsoft.com/office/drawing/2014/main" id="{7681BCD8-6A8D-4D39-9806-720DA1C6D6AA}"/>
              </a:ext>
            </a:extLst>
          </p:cNvPr>
          <p:cNvGrpSpPr/>
          <p:nvPr/>
        </p:nvGrpSpPr>
        <p:grpSpPr>
          <a:xfrm flipH="1">
            <a:off x="9419299" y="5329675"/>
            <a:ext cx="2369318" cy="1415814"/>
            <a:chOff x="5940250" y="2620489"/>
            <a:chExt cx="2369318" cy="1415814"/>
          </a:xfrm>
        </p:grpSpPr>
        <p:sp>
          <p:nvSpPr>
            <p:cNvPr id="71" name="Google Shape;1180;p39">
              <a:extLst>
                <a:ext uri="{FF2B5EF4-FFF2-40B4-BE49-F238E27FC236}">
                  <a16:creationId xmlns:a16="http://schemas.microsoft.com/office/drawing/2014/main" id="{85378C1D-B8D1-435E-B799-269F827BAD2A}"/>
                </a:ext>
              </a:extLst>
            </p:cNvPr>
            <p:cNvSpPr/>
            <p:nvPr/>
          </p:nvSpPr>
          <p:spPr>
            <a:xfrm>
              <a:off x="5940250" y="3848154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81;p39">
              <a:extLst>
                <a:ext uri="{FF2B5EF4-FFF2-40B4-BE49-F238E27FC236}">
                  <a16:creationId xmlns:a16="http://schemas.microsoft.com/office/drawing/2014/main" id="{91BBA30D-C630-4C33-B393-144250A2B8D3}"/>
                </a:ext>
              </a:extLst>
            </p:cNvPr>
            <p:cNvSpPr/>
            <p:nvPr/>
          </p:nvSpPr>
          <p:spPr>
            <a:xfrm>
              <a:off x="7096810" y="3245665"/>
              <a:ext cx="415424" cy="696659"/>
            </a:xfrm>
            <a:custGeom>
              <a:avLst/>
              <a:gdLst/>
              <a:ahLst/>
              <a:cxnLst/>
              <a:rect l="l" t="t" r="r" b="b"/>
              <a:pathLst>
                <a:path w="24135" h="40474" extrusionOk="0">
                  <a:moveTo>
                    <a:pt x="24135" y="0"/>
                  </a:moveTo>
                  <a:lnTo>
                    <a:pt x="0" y="13055"/>
                  </a:lnTo>
                  <a:lnTo>
                    <a:pt x="4492" y="34375"/>
                  </a:lnTo>
                  <a:cubicBezTo>
                    <a:pt x="4162" y="36950"/>
                    <a:pt x="6258" y="39585"/>
                    <a:pt x="8983" y="40004"/>
                  </a:cubicBezTo>
                  <a:lnTo>
                    <a:pt x="11738" y="40394"/>
                  </a:lnTo>
                  <a:cubicBezTo>
                    <a:pt x="11738" y="40394"/>
                    <a:pt x="14120" y="40474"/>
                    <a:pt x="16445" y="40474"/>
                  </a:cubicBezTo>
                  <a:cubicBezTo>
                    <a:pt x="17607" y="40474"/>
                    <a:pt x="18755" y="40454"/>
                    <a:pt x="19583" y="40394"/>
                  </a:cubicBezTo>
                  <a:cubicBezTo>
                    <a:pt x="22069" y="40244"/>
                    <a:pt x="23386" y="39705"/>
                    <a:pt x="22368" y="37130"/>
                  </a:cubicBezTo>
                  <a:cubicBezTo>
                    <a:pt x="21350" y="34525"/>
                    <a:pt x="20302" y="35393"/>
                    <a:pt x="17128" y="33507"/>
                  </a:cubicBezTo>
                  <a:cubicBezTo>
                    <a:pt x="13984" y="31650"/>
                    <a:pt x="14403" y="27189"/>
                    <a:pt x="14822" y="23655"/>
                  </a:cubicBezTo>
                  <a:cubicBezTo>
                    <a:pt x="15241" y="20122"/>
                    <a:pt x="16319" y="16469"/>
                    <a:pt x="18535" y="13774"/>
                  </a:cubicBezTo>
                  <a:cubicBezTo>
                    <a:pt x="20751" y="11049"/>
                    <a:pt x="24135" y="1"/>
                    <a:pt x="2413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82;p39">
              <a:extLst>
                <a:ext uri="{FF2B5EF4-FFF2-40B4-BE49-F238E27FC236}">
                  <a16:creationId xmlns:a16="http://schemas.microsoft.com/office/drawing/2014/main" id="{7F7D85DF-F479-4AFB-95B6-0AA00F8A8BED}"/>
                </a:ext>
              </a:extLst>
            </p:cNvPr>
            <p:cNvSpPr/>
            <p:nvPr/>
          </p:nvSpPr>
          <p:spPr>
            <a:xfrm>
              <a:off x="6419051" y="3382745"/>
              <a:ext cx="330394" cy="565689"/>
            </a:xfrm>
            <a:custGeom>
              <a:avLst/>
              <a:gdLst/>
              <a:ahLst/>
              <a:cxnLst/>
              <a:rect l="l" t="t" r="r" b="b"/>
              <a:pathLst>
                <a:path w="19195" h="32865" extrusionOk="0">
                  <a:moveTo>
                    <a:pt x="9519" y="0"/>
                  </a:moveTo>
                  <a:cubicBezTo>
                    <a:pt x="7091" y="0"/>
                    <a:pt x="4846" y="831"/>
                    <a:pt x="3684" y="3385"/>
                  </a:cubicBezTo>
                  <a:cubicBezTo>
                    <a:pt x="360" y="10691"/>
                    <a:pt x="150" y="20063"/>
                    <a:pt x="809" y="22578"/>
                  </a:cubicBezTo>
                  <a:cubicBezTo>
                    <a:pt x="1827" y="26681"/>
                    <a:pt x="1" y="30962"/>
                    <a:pt x="1" y="30962"/>
                  </a:cubicBezTo>
                  <a:cubicBezTo>
                    <a:pt x="1" y="30962"/>
                    <a:pt x="1049" y="31861"/>
                    <a:pt x="4732" y="32490"/>
                  </a:cubicBezTo>
                  <a:cubicBezTo>
                    <a:pt x="6046" y="32716"/>
                    <a:pt x="7873" y="32865"/>
                    <a:pt x="9689" y="32865"/>
                  </a:cubicBezTo>
                  <a:cubicBezTo>
                    <a:pt x="12921" y="32865"/>
                    <a:pt x="16120" y="32394"/>
                    <a:pt x="16350" y="31052"/>
                  </a:cubicBezTo>
                  <a:cubicBezTo>
                    <a:pt x="16709" y="28956"/>
                    <a:pt x="13775" y="28118"/>
                    <a:pt x="11619" y="26471"/>
                  </a:cubicBezTo>
                  <a:cubicBezTo>
                    <a:pt x="8894" y="24375"/>
                    <a:pt x="10481" y="18237"/>
                    <a:pt x="13325" y="14374"/>
                  </a:cubicBezTo>
                  <a:cubicBezTo>
                    <a:pt x="16170" y="10511"/>
                    <a:pt x="19194" y="7876"/>
                    <a:pt x="19194" y="2876"/>
                  </a:cubicBezTo>
                  <a:cubicBezTo>
                    <a:pt x="19194" y="2876"/>
                    <a:pt x="14039" y="0"/>
                    <a:pt x="951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83;p39">
              <a:extLst>
                <a:ext uri="{FF2B5EF4-FFF2-40B4-BE49-F238E27FC236}">
                  <a16:creationId xmlns:a16="http://schemas.microsoft.com/office/drawing/2014/main" id="{86E800E4-80F7-4350-A25F-B8CF243A571E}"/>
                </a:ext>
              </a:extLst>
            </p:cNvPr>
            <p:cNvSpPr/>
            <p:nvPr/>
          </p:nvSpPr>
          <p:spPr>
            <a:xfrm>
              <a:off x="6052596" y="2620489"/>
              <a:ext cx="2256972" cy="1347205"/>
            </a:xfrm>
            <a:custGeom>
              <a:avLst/>
              <a:gdLst/>
              <a:ahLst/>
              <a:cxnLst/>
              <a:rect l="l" t="t" r="r" b="b"/>
              <a:pathLst>
                <a:path w="131124" h="78269" extrusionOk="0">
                  <a:moveTo>
                    <a:pt x="75698" y="0"/>
                  </a:moveTo>
                  <a:cubicBezTo>
                    <a:pt x="62553" y="0"/>
                    <a:pt x="60756" y="2336"/>
                    <a:pt x="52222" y="2336"/>
                  </a:cubicBezTo>
                  <a:cubicBezTo>
                    <a:pt x="49112" y="2336"/>
                    <a:pt x="43885" y="1715"/>
                    <a:pt x="38032" y="1715"/>
                  </a:cubicBezTo>
                  <a:cubicBezTo>
                    <a:pt x="27828" y="1715"/>
                    <a:pt x="15721" y="3602"/>
                    <a:pt x="9613" y="13954"/>
                  </a:cubicBezTo>
                  <a:cubicBezTo>
                    <a:pt x="1" y="30243"/>
                    <a:pt x="5960" y="40064"/>
                    <a:pt x="6079" y="47460"/>
                  </a:cubicBezTo>
                  <a:cubicBezTo>
                    <a:pt x="6169" y="54886"/>
                    <a:pt x="7636" y="68241"/>
                    <a:pt x="6379" y="71684"/>
                  </a:cubicBezTo>
                  <a:cubicBezTo>
                    <a:pt x="5121" y="75128"/>
                    <a:pt x="7217" y="78242"/>
                    <a:pt x="12008" y="78242"/>
                  </a:cubicBezTo>
                  <a:cubicBezTo>
                    <a:pt x="13217" y="78242"/>
                    <a:pt x="14793" y="78268"/>
                    <a:pt x="16475" y="78268"/>
                  </a:cubicBezTo>
                  <a:cubicBezTo>
                    <a:pt x="21459" y="78268"/>
                    <a:pt x="27369" y="78034"/>
                    <a:pt x="27369" y="76176"/>
                  </a:cubicBezTo>
                  <a:cubicBezTo>
                    <a:pt x="27369" y="73660"/>
                    <a:pt x="24375" y="72493"/>
                    <a:pt x="21860" y="71714"/>
                  </a:cubicBezTo>
                  <a:cubicBezTo>
                    <a:pt x="19344" y="70936"/>
                    <a:pt x="19823" y="67552"/>
                    <a:pt x="20362" y="64977"/>
                  </a:cubicBezTo>
                  <a:cubicBezTo>
                    <a:pt x="20901" y="62372"/>
                    <a:pt x="27639" y="54796"/>
                    <a:pt x="28896" y="49466"/>
                  </a:cubicBezTo>
                  <a:cubicBezTo>
                    <a:pt x="28896" y="49466"/>
                    <a:pt x="31169" y="48776"/>
                    <a:pt x="33690" y="48776"/>
                  </a:cubicBezTo>
                  <a:cubicBezTo>
                    <a:pt x="35167" y="48776"/>
                    <a:pt x="36730" y="49013"/>
                    <a:pt x="37969" y="49766"/>
                  </a:cubicBezTo>
                  <a:cubicBezTo>
                    <a:pt x="40424" y="51256"/>
                    <a:pt x="50515" y="53581"/>
                    <a:pt x="57674" y="53581"/>
                  </a:cubicBezTo>
                  <a:cubicBezTo>
                    <a:pt x="60296" y="53581"/>
                    <a:pt x="62524" y="53269"/>
                    <a:pt x="63840" y="52491"/>
                  </a:cubicBezTo>
                  <a:cubicBezTo>
                    <a:pt x="63840" y="52491"/>
                    <a:pt x="67424" y="52935"/>
                    <a:pt x="71294" y="52935"/>
                  </a:cubicBezTo>
                  <a:cubicBezTo>
                    <a:pt x="75521" y="52935"/>
                    <a:pt x="80089" y="52405"/>
                    <a:pt x="80698" y="50185"/>
                  </a:cubicBezTo>
                  <a:cubicBezTo>
                    <a:pt x="81836" y="45903"/>
                    <a:pt x="89562" y="43058"/>
                    <a:pt x="93634" y="41382"/>
                  </a:cubicBezTo>
                  <a:cubicBezTo>
                    <a:pt x="95221" y="40740"/>
                    <a:pt x="96416" y="40485"/>
                    <a:pt x="97474" y="40485"/>
                  </a:cubicBezTo>
                  <a:cubicBezTo>
                    <a:pt x="99132" y="40485"/>
                    <a:pt x="100452" y="41111"/>
                    <a:pt x="102407" y="41861"/>
                  </a:cubicBezTo>
                  <a:cubicBezTo>
                    <a:pt x="103342" y="42228"/>
                    <a:pt x="104610" y="42375"/>
                    <a:pt x="106014" y="42375"/>
                  </a:cubicBezTo>
                  <a:cubicBezTo>
                    <a:pt x="109422" y="42375"/>
                    <a:pt x="113629" y="41504"/>
                    <a:pt x="115792" y="40783"/>
                  </a:cubicBezTo>
                  <a:cubicBezTo>
                    <a:pt x="116403" y="40579"/>
                    <a:pt x="117035" y="40500"/>
                    <a:pt x="117669" y="40500"/>
                  </a:cubicBezTo>
                  <a:cubicBezTo>
                    <a:pt x="119872" y="40500"/>
                    <a:pt x="122095" y="41454"/>
                    <a:pt x="123505" y="41454"/>
                  </a:cubicBezTo>
                  <a:cubicBezTo>
                    <a:pt x="123718" y="41454"/>
                    <a:pt x="123913" y="41432"/>
                    <a:pt x="124086" y="41382"/>
                  </a:cubicBezTo>
                  <a:cubicBezTo>
                    <a:pt x="125733" y="40932"/>
                    <a:pt x="125254" y="39675"/>
                    <a:pt x="125254" y="39675"/>
                  </a:cubicBezTo>
                  <a:cubicBezTo>
                    <a:pt x="125254" y="39675"/>
                    <a:pt x="128458" y="38747"/>
                    <a:pt x="130285" y="33596"/>
                  </a:cubicBezTo>
                  <a:cubicBezTo>
                    <a:pt x="131123" y="31171"/>
                    <a:pt x="124416" y="28177"/>
                    <a:pt x="122529" y="26530"/>
                  </a:cubicBezTo>
                  <a:cubicBezTo>
                    <a:pt x="120643" y="24883"/>
                    <a:pt x="125344" y="19733"/>
                    <a:pt x="117499" y="15271"/>
                  </a:cubicBezTo>
                  <a:cubicBezTo>
                    <a:pt x="109684" y="10810"/>
                    <a:pt x="101868" y="8294"/>
                    <a:pt x="97347" y="5629"/>
                  </a:cubicBezTo>
                  <a:cubicBezTo>
                    <a:pt x="92825" y="2964"/>
                    <a:pt x="88873" y="0"/>
                    <a:pt x="75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84;p39">
              <a:extLst>
                <a:ext uri="{FF2B5EF4-FFF2-40B4-BE49-F238E27FC236}">
                  <a16:creationId xmlns:a16="http://schemas.microsoft.com/office/drawing/2014/main" id="{149D28A4-90F9-409E-8928-22A32E3EEE75}"/>
                </a:ext>
              </a:extLst>
            </p:cNvPr>
            <p:cNvSpPr/>
            <p:nvPr/>
          </p:nvSpPr>
          <p:spPr>
            <a:xfrm>
              <a:off x="6153100" y="3798169"/>
              <a:ext cx="19089" cy="124739"/>
            </a:xfrm>
            <a:custGeom>
              <a:avLst/>
              <a:gdLst/>
              <a:ahLst/>
              <a:cxnLst/>
              <a:rect l="l" t="t" r="r" b="b"/>
              <a:pathLst>
                <a:path w="1109" h="7247" extrusionOk="0">
                  <a:moveTo>
                    <a:pt x="989" y="0"/>
                  </a:moveTo>
                  <a:cubicBezTo>
                    <a:pt x="989" y="1108"/>
                    <a:pt x="839" y="2186"/>
                    <a:pt x="540" y="3264"/>
                  </a:cubicBezTo>
                  <a:cubicBezTo>
                    <a:pt x="1" y="4552"/>
                    <a:pt x="61" y="5989"/>
                    <a:pt x="690" y="7247"/>
                  </a:cubicBezTo>
                  <a:cubicBezTo>
                    <a:pt x="1049" y="5720"/>
                    <a:pt x="1109" y="3085"/>
                    <a:pt x="989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85;p39">
              <a:extLst>
                <a:ext uri="{FF2B5EF4-FFF2-40B4-BE49-F238E27FC236}">
                  <a16:creationId xmlns:a16="http://schemas.microsoft.com/office/drawing/2014/main" id="{0EDC9424-8F58-4FA9-8CCC-6C02BFAC6AB7}"/>
                </a:ext>
              </a:extLst>
            </p:cNvPr>
            <p:cNvSpPr/>
            <p:nvPr/>
          </p:nvSpPr>
          <p:spPr>
            <a:xfrm>
              <a:off x="7721469" y="2789241"/>
              <a:ext cx="148251" cy="157339"/>
            </a:xfrm>
            <a:custGeom>
              <a:avLst/>
              <a:gdLst/>
              <a:ahLst/>
              <a:cxnLst/>
              <a:rect l="l" t="t" r="r" b="b"/>
              <a:pathLst>
                <a:path w="8613" h="9141" extrusionOk="0">
                  <a:moveTo>
                    <a:pt x="4646" y="1"/>
                  </a:moveTo>
                  <a:cubicBezTo>
                    <a:pt x="2475" y="1"/>
                    <a:pt x="612" y="1300"/>
                    <a:pt x="300" y="3641"/>
                  </a:cubicBezTo>
                  <a:cubicBezTo>
                    <a:pt x="1" y="6036"/>
                    <a:pt x="1198" y="7922"/>
                    <a:pt x="2306" y="9030"/>
                  </a:cubicBezTo>
                  <a:cubicBezTo>
                    <a:pt x="2375" y="9108"/>
                    <a:pt x="2458" y="9141"/>
                    <a:pt x="2539" y="9141"/>
                  </a:cubicBezTo>
                  <a:cubicBezTo>
                    <a:pt x="2739" y="9141"/>
                    <a:pt x="2922" y="8936"/>
                    <a:pt x="2815" y="8701"/>
                  </a:cubicBezTo>
                  <a:cubicBezTo>
                    <a:pt x="1588" y="5946"/>
                    <a:pt x="1947" y="2473"/>
                    <a:pt x="4462" y="1964"/>
                  </a:cubicBezTo>
                  <a:cubicBezTo>
                    <a:pt x="4982" y="1851"/>
                    <a:pt x="5514" y="1798"/>
                    <a:pt x="6048" y="1798"/>
                  </a:cubicBezTo>
                  <a:cubicBezTo>
                    <a:pt x="6652" y="1798"/>
                    <a:pt x="7257" y="1866"/>
                    <a:pt x="7846" y="1994"/>
                  </a:cubicBezTo>
                  <a:cubicBezTo>
                    <a:pt x="7893" y="2008"/>
                    <a:pt x="7938" y="2014"/>
                    <a:pt x="7982" y="2014"/>
                  </a:cubicBezTo>
                  <a:cubicBezTo>
                    <a:pt x="8404" y="2014"/>
                    <a:pt x="8613" y="1400"/>
                    <a:pt x="8205" y="1155"/>
                  </a:cubicBezTo>
                  <a:cubicBezTo>
                    <a:pt x="7057" y="373"/>
                    <a:pt x="5807" y="1"/>
                    <a:pt x="46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86;p39">
              <a:extLst>
                <a:ext uri="{FF2B5EF4-FFF2-40B4-BE49-F238E27FC236}">
                  <a16:creationId xmlns:a16="http://schemas.microsoft.com/office/drawing/2014/main" id="{D720F168-8837-4657-821C-5ED001D61347}"/>
                </a:ext>
              </a:extLst>
            </p:cNvPr>
            <p:cNvSpPr/>
            <p:nvPr/>
          </p:nvSpPr>
          <p:spPr>
            <a:xfrm>
              <a:off x="8097717" y="3012676"/>
              <a:ext cx="23719" cy="58850"/>
            </a:xfrm>
            <a:custGeom>
              <a:avLst/>
              <a:gdLst/>
              <a:ahLst/>
              <a:cxnLst/>
              <a:rect l="l" t="t" r="r" b="b"/>
              <a:pathLst>
                <a:path w="1378" h="3419" extrusionOk="0">
                  <a:moveTo>
                    <a:pt x="879" y="1"/>
                  </a:moveTo>
                  <a:cubicBezTo>
                    <a:pt x="555" y="1"/>
                    <a:pt x="208" y="710"/>
                    <a:pt x="120" y="1649"/>
                  </a:cubicBezTo>
                  <a:cubicBezTo>
                    <a:pt x="0" y="2607"/>
                    <a:pt x="150" y="3385"/>
                    <a:pt x="479" y="3415"/>
                  </a:cubicBezTo>
                  <a:cubicBezTo>
                    <a:pt x="492" y="3418"/>
                    <a:pt x="504" y="3419"/>
                    <a:pt x="517" y="3419"/>
                  </a:cubicBezTo>
                  <a:cubicBezTo>
                    <a:pt x="835" y="3419"/>
                    <a:pt x="1172" y="2692"/>
                    <a:pt x="1258" y="1798"/>
                  </a:cubicBezTo>
                  <a:cubicBezTo>
                    <a:pt x="1378" y="840"/>
                    <a:pt x="1228" y="32"/>
                    <a:pt x="899" y="2"/>
                  </a:cubicBezTo>
                  <a:cubicBezTo>
                    <a:pt x="892" y="1"/>
                    <a:pt x="885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87;p39">
              <a:extLst>
                <a:ext uri="{FF2B5EF4-FFF2-40B4-BE49-F238E27FC236}">
                  <a16:creationId xmlns:a16="http://schemas.microsoft.com/office/drawing/2014/main" id="{5FCE9A3C-3104-4CD7-B373-97F6823676D7}"/>
                </a:ext>
              </a:extLst>
            </p:cNvPr>
            <p:cNvSpPr/>
            <p:nvPr/>
          </p:nvSpPr>
          <p:spPr>
            <a:xfrm>
              <a:off x="7668902" y="3100839"/>
              <a:ext cx="146392" cy="240700"/>
            </a:xfrm>
            <a:custGeom>
              <a:avLst/>
              <a:gdLst/>
              <a:ahLst/>
              <a:cxnLst/>
              <a:rect l="l" t="t" r="r" b="b"/>
              <a:pathLst>
                <a:path w="8505" h="13984" extrusionOk="0">
                  <a:moveTo>
                    <a:pt x="2306" y="0"/>
                  </a:moveTo>
                  <a:lnTo>
                    <a:pt x="2306" y="0"/>
                  </a:lnTo>
                  <a:cubicBezTo>
                    <a:pt x="0" y="4611"/>
                    <a:pt x="1258" y="9672"/>
                    <a:pt x="2426" y="12696"/>
                  </a:cubicBezTo>
                  <a:cubicBezTo>
                    <a:pt x="2843" y="12624"/>
                    <a:pt x="3231" y="12591"/>
                    <a:pt x="3604" y="12591"/>
                  </a:cubicBezTo>
                  <a:cubicBezTo>
                    <a:pt x="5238" y="12591"/>
                    <a:pt x="6553" y="13228"/>
                    <a:pt x="8504" y="13984"/>
                  </a:cubicBezTo>
                  <a:cubicBezTo>
                    <a:pt x="540" y="8983"/>
                    <a:pt x="2306" y="1"/>
                    <a:pt x="23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88;p39">
              <a:extLst>
                <a:ext uri="{FF2B5EF4-FFF2-40B4-BE49-F238E27FC236}">
                  <a16:creationId xmlns:a16="http://schemas.microsoft.com/office/drawing/2014/main" id="{4EDA39A2-3225-4616-90E3-7696B0CD86A4}"/>
                </a:ext>
              </a:extLst>
            </p:cNvPr>
            <p:cNvSpPr/>
            <p:nvPr/>
          </p:nvSpPr>
          <p:spPr>
            <a:xfrm>
              <a:off x="7540049" y="3256990"/>
              <a:ext cx="76303" cy="123723"/>
            </a:xfrm>
            <a:custGeom>
              <a:avLst/>
              <a:gdLst/>
              <a:ahLst/>
              <a:cxnLst/>
              <a:rect l="l" t="t" r="r" b="b"/>
              <a:pathLst>
                <a:path w="4433" h="7188" extrusionOk="0">
                  <a:moveTo>
                    <a:pt x="4432" y="1"/>
                  </a:moveTo>
                  <a:lnTo>
                    <a:pt x="1" y="5990"/>
                  </a:lnTo>
                  <a:cubicBezTo>
                    <a:pt x="1" y="5990"/>
                    <a:pt x="360" y="6559"/>
                    <a:pt x="839" y="7187"/>
                  </a:cubicBezTo>
                  <a:cubicBezTo>
                    <a:pt x="1647" y="6798"/>
                    <a:pt x="3624" y="5930"/>
                    <a:pt x="4432" y="5570"/>
                  </a:cubicBezTo>
                  <a:cubicBezTo>
                    <a:pt x="3504" y="4193"/>
                    <a:pt x="4432" y="1"/>
                    <a:pt x="4432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89;p39">
              <a:extLst>
                <a:ext uri="{FF2B5EF4-FFF2-40B4-BE49-F238E27FC236}">
                  <a16:creationId xmlns:a16="http://schemas.microsoft.com/office/drawing/2014/main" id="{F07519FB-E56F-4328-AF52-BE484A95656C}"/>
                </a:ext>
              </a:extLst>
            </p:cNvPr>
            <p:cNvSpPr/>
            <p:nvPr/>
          </p:nvSpPr>
          <p:spPr>
            <a:xfrm>
              <a:off x="7132371" y="3257507"/>
              <a:ext cx="569871" cy="673164"/>
            </a:xfrm>
            <a:custGeom>
              <a:avLst/>
              <a:gdLst/>
              <a:ahLst/>
              <a:cxnLst/>
              <a:rect l="l" t="t" r="r" b="b"/>
              <a:pathLst>
                <a:path w="33108" h="39109" extrusionOk="0">
                  <a:moveTo>
                    <a:pt x="28117" y="1"/>
                  </a:moveTo>
                  <a:cubicBezTo>
                    <a:pt x="28116" y="1"/>
                    <a:pt x="0" y="8894"/>
                    <a:pt x="300" y="15871"/>
                  </a:cubicBezTo>
                  <a:cubicBezTo>
                    <a:pt x="2396" y="20692"/>
                    <a:pt x="16349" y="32400"/>
                    <a:pt x="22069" y="33148"/>
                  </a:cubicBezTo>
                  <a:cubicBezTo>
                    <a:pt x="26590" y="33747"/>
                    <a:pt x="24853" y="38628"/>
                    <a:pt x="25752" y="38987"/>
                  </a:cubicBezTo>
                  <a:cubicBezTo>
                    <a:pt x="25942" y="39070"/>
                    <a:pt x="26143" y="39108"/>
                    <a:pt x="26351" y="39108"/>
                  </a:cubicBezTo>
                  <a:cubicBezTo>
                    <a:pt x="29086" y="39108"/>
                    <a:pt x="33108" y="32408"/>
                    <a:pt x="32190" y="30543"/>
                  </a:cubicBezTo>
                  <a:cubicBezTo>
                    <a:pt x="31201" y="28567"/>
                    <a:pt x="24853" y="24165"/>
                    <a:pt x="23177" y="21261"/>
                  </a:cubicBezTo>
                  <a:cubicBezTo>
                    <a:pt x="21470" y="18386"/>
                    <a:pt x="24764" y="14703"/>
                    <a:pt x="24943" y="10810"/>
                  </a:cubicBezTo>
                  <a:cubicBezTo>
                    <a:pt x="25153" y="6948"/>
                    <a:pt x="28117" y="1"/>
                    <a:pt x="28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90;p39">
              <a:extLst>
                <a:ext uri="{FF2B5EF4-FFF2-40B4-BE49-F238E27FC236}">
                  <a16:creationId xmlns:a16="http://schemas.microsoft.com/office/drawing/2014/main" id="{84B5EAC5-8E7E-4B49-A4FB-BA3977470B48}"/>
                </a:ext>
              </a:extLst>
            </p:cNvPr>
            <p:cNvSpPr/>
            <p:nvPr/>
          </p:nvSpPr>
          <p:spPr>
            <a:xfrm>
              <a:off x="7080320" y="3355446"/>
              <a:ext cx="57214" cy="185034"/>
            </a:xfrm>
            <a:custGeom>
              <a:avLst/>
              <a:gdLst/>
              <a:ahLst/>
              <a:cxnLst/>
              <a:rect l="l" t="t" r="r" b="b"/>
              <a:pathLst>
                <a:path w="3324" h="10750" extrusionOk="0">
                  <a:moveTo>
                    <a:pt x="3054" y="0"/>
                  </a:moveTo>
                  <a:lnTo>
                    <a:pt x="3054" y="0"/>
                  </a:lnTo>
                  <a:cubicBezTo>
                    <a:pt x="3054" y="1"/>
                    <a:pt x="0" y="5810"/>
                    <a:pt x="659" y="10750"/>
                  </a:cubicBezTo>
                  <a:cubicBezTo>
                    <a:pt x="1557" y="10660"/>
                    <a:pt x="2455" y="10450"/>
                    <a:pt x="3324" y="10151"/>
                  </a:cubicBezTo>
                  <a:cubicBezTo>
                    <a:pt x="2066" y="6917"/>
                    <a:pt x="1976" y="3324"/>
                    <a:pt x="3054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91;p39">
              <a:extLst>
                <a:ext uri="{FF2B5EF4-FFF2-40B4-BE49-F238E27FC236}">
                  <a16:creationId xmlns:a16="http://schemas.microsoft.com/office/drawing/2014/main" id="{4BEE4BF8-BDEE-43D9-9315-F73ED9B5D994}"/>
                </a:ext>
              </a:extLst>
            </p:cNvPr>
            <p:cNvSpPr/>
            <p:nvPr/>
          </p:nvSpPr>
          <p:spPr>
            <a:xfrm>
              <a:off x="6549969" y="3271432"/>
              <a:ext cx="52068" cy="200508"/>
            </a:xfrm>
            <a:custGeom>
              <a:avLst/>
              <a:gdLst/>
              <a:ahLst/>
              <a:cxnLst/>
              <a:rect l="l" t="t" r="r" b="b"/>
              <a:pathLst>
                <a:path w="3025" h="11649" extrusionOk="0">
                  <a:moveTo>
                    <a:pt x="2007" y="0"/>
                  </a:moveTo>
                  <a:cubicBezTo>
                    <a:pt x="2665" y="4612"/>
                    <a:pt x="0" y="11648"/>
                    <a:pt x="0" y="11648"/>
                  </a:cubicBezTo>
                  <a:cubicBezTo>
                    <a:pt x="899" y="11409"/>
                    <a:pt x="1827" y="11229"/>
                    <a:pt x="2785" y="11109"/>
                  </a:cubicBezTo>
                  <a:cubicBezTo>
                    <a:pt x="3025" y="7396"/>
                    <a:pt x="2755" y="3653"/>
                    <a:pt x="2007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92;p39">
              <a:extLst>
                <a:ext uri="{FF2B5EF4-FFF2-40B4-BE49-F238E27FC236}">
                  <a16:creationId xmlns:a16="http://schemas.microsoft.com/office/drawing/2014/main" id="{B950F996-7302-492D-9CBF-C5062B214B72}"/>
                </a:ext>
              </a:extLst>
            </p:cNvPr>
            <p:cNvSpPr/>
            <p:nvPr/>
          </p:nvSpPr>
          <p:spPr>
            <a:xfrm>
              <a:off x="8232749" y="3149619"/>
              <a:ext cx="66509" cy="88851"/>
            </a:xfrm>
            <a:custGeom>
              <a:avLst/>
              <a:gdLst/>
              <a:ahLst/>
              <a:cxnLst/>
              <a:rect l="l" t="t" r="r" b="b"/>
              <a:pathLst>
                <a:path w="3864" h="5162" extrusionOk="0">
                  <a:moveTo>
                    <a:pt x="1492" y="1"/>
                  </a:moveTo>
                  <a:cubicBezTo>
                    <a:pt x="758" y="1"/>
                    <a:pt x="51" y="554"/>
                    <a:pt x="31" y="1418"/>
                  </a:cubicBezTo>
                  <a:cubicBezTo>
                    <a:pt x="1" y="1538"/>
                    <a:pt x="31" y="1658"/>
                    <a:pt x="60" y="1777"/>
                  </a:cubicBezTo>
                  <a:cubicBezTo>
                    <a:pt x="390" y="3574"/>
                    <a:pt x="1797" y="2766"/>
                    <a:pt x="1707" y="4143"/>
                  </a:cubicBezTo>
                  <a:cubicBezTo>
                    <a:pt x="1677" y="4353"/>
                    <a:pt x="1707" y="4562"/>
                    <a:pt x="1737" y="4772"/>
                  </a:cubicBezTo>
                  <a:cubicBezTo>
                    <a:pt x="1804" y="5023"/>
                    <a:pt x="2031" y="5162"/>
                    <a:pt x="2259" y="5162"/>
                  </a:cubicBezTo>
                  <a:cubicBezTo>
                    <a:pt x="2439" y="5162"/>
                    <a:pt x="2620" y="5076"/>
                    <a:pt x="2725" y="4892"/>
                  </a:cubicBezTo>
                  <a:cubicBezTo>
                    <a:pt x="3055" y="4233"/>
                    <a:pt x="3354" y="3544"/>
                    <a:pt x="3624" y="2855"/>
                  </a:cubicBezTo>
                  <a:cubicBezTo>
                    <a:pt x="3863" y="2077"/>
                    <a:pt x="3384" y="1238"/>
                    <a:pt x="2516" y="430"/>
                  </a:cubicBezTo>
                  <a:cubicBezTo>
                    <a:pt x="2220" y="134"/>
                    <a:pt x="1853" y="1"/>
                    <a:pt x="14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4084;p89">
            <a:extLst>
              <a:ext uri="{FF2B5EF4-FFF2-40B4-BE49-F238E27FC236}">
                <a16:creationId xmlns:a16="http://schemas.microsoft.com/office/drawing/2014/main" id="{28367D5E-A241-4DC5-B2CC-0E8082555FB8}"/>
              </a:ext>
            </a:extLst>
          </p:cNvPr>
          <p:cNvGrpSpPr/>
          <p:nvPr/>
        </p:nvGrpSpPr>
        <p:grpSpPr>
          <a:xfrm flipH="1">
            <a:off x="11096779" y="2805236"/>
            <a:ext cx="1176491" cy="1659417"/>
            <a:chOff x="5473672" y="3187054"/>
            <a:chExt cx="1152580" cy="1659417"/>
          </a:xfrm>
        </p:grpSpPr>
        <p:sp>
          <p:nvSpPr>
            <p:cNvPr id="145" name="Google Shape;4085;p89">
              <a:extLst>
                <a:ext uri="{FF2B5EF4-FFF2-40B4-BE49-F238E27FC236}">
                  <a16:creationId xmlns:a16="http://schemas.microsoft.com/office/drawing/2014/main" id="{194FE9BD-1EE1-45A6-8784-048E2A121446}"/>
                </a:ext>
              </a:extLst>
            </p:cNvPr>
            <p:cNvSpPr/>
            <p:nvPr/>
          </p:nvSpPr>
          <p:spPr>
            <a:xfrm rot="8963531">
              <a:off x="5561094" y="4166496"/>
              <a:ext cx="1021398" cy="451394"/>
            </a:xfrm>
            <a:custGeom>
              <a:avLst/>
              <a:gdLst/>
              <a:ahLst/>
              <a:cxnLst/>
              <a:rect l="l" t="t" r="r" b="b"/>
              <a:pathLst>
                <a:path w="63518" h="28071" extrusionOk="0">
                  <a:moveTo>
                    <a:pt x="2046" y="0"/>
                  </a:moveTo>
                  <a:cubicBezTo>
                    <a:pt x="1799" y="0"/>
                    <a:pt x="1552" y="85"/>
                    <a:pt x="1358" y="252"/>
                  </a:cubicBezTo>
                  <a:cubicBezTo>
                    <a:pt x="731" y="800"/>
                    <a:pt x="288" y="1505"/>
                    <a:pt x="105" y="2314"/>
                  </a:cubicBezTo>
                  <a:cubicBezTo>
                    <a:pt x="1" y="2705"/>
                    <a:pt x="105" y="3123"/>
                    <a:pt x="418" y="3410"/>
                  </a:cubicBezTo>
                  <a:cubicBezTo>
                    <a:pt x="15789" y="17188"/>
                    <a:pt x="34317" y="18885"/>
                    <a:pt x="43737" y="20085"/>
                  </a:cubicBezTo>
                  <a:cubicBezTo>
                    <a:pt x="53262" y="21285"/>
                    <a:pt x="60752" y="28070"/>
                    <a:pt x="60752" y="28070"/>
                  </a:cubicBezTo>
                  <a:lnTo>
                    <a:pt x="63518" y="24495"/>
                  </a:lnTo>
                  <a:cubicBezTo>
                    <a:pt x="63518" y="24495"/>
                    <a:pt x="62605" y="23765"/>
                    <a:pt x="61091" y="22721"/>
                  </a:cubicBezTo>
                  <a:cubicBezTo>
                    <a:pt x="58247" y="20764"/>
                    <a:pt x="53288" y="17710"/>
                    <a:pt x="48121" y="16275"/>
                  </a:cubicBezTo>
                  <a:cubicBezTo>
                    <a:pt x="40241" y="14083"/>
                    <a:pt x="28602" y="14970"/>
                    <a:pt x="19338" y="10169"/>
                  </a:cubicBezTo>
                  <a:cubicBezTo>
                    <a:pt x="13727" y="7246"/>
                    <a:pt x="8299" y="3984"/>
                    <a:pt x="3080" y="461"/>
                  </a:cubicBezTo>
                  <a:lnTo>
                    <a:pt x="2663" y="200"/>
                  </a:lnTo>
                  <a:cubicBezTo>
                    <a:pt x="2480" y="66"/>
                    <a:pt x="2262" y="0"/>
                    <a:pt x="2046" y="0"/>
                  </a:cubicBezTo>
                  <a:close/>
                </a:path>
              </a:pathLst>
            </a:custGeom>
            <a:solidFill>
              <a:srgbClr val="4E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4086;p89">
              <a:extLst>
                <a:ext uri="{FF2B5EF4-FFF2-40B4-BE49-F238E27FC236}">
                  <a16:creationId xmlns:a16="http://schemas.microsoft.com/office/drawing/2014/main" id="{7B384324-A16E-46C5-9916-4C66350F76B8}"/>
                </a:ext>
              </a:extLst>
            </p:cNvPr>
            <p:cNvGrpSpPr/>
            <p:nvPr/>
          </p:nvGrpSpPr>
          <p:grpSpPr>
            <a:xfrm>
              <a:off x="5473672" y="3187054"/>
              <a:ext cx="989770" cy="1563792"/>
              <a:chOff x="6989625" y="3253100"/>
              <a:chExt cx="942100" cy="1488475"/>
            </a:xfrm>
          </p:grpSpPr>
          <p:sp>
            <p:nvSpPr>
              <p:cNvPr id="147" name="Google Shape;4087;p89">
                <a:extLst>
                  <a:ext uri="{FF2B5EF4-FFF2-40B4-BE49-F238E27FC236}">
                    <a16:creationId xmlns:a16="http://schemas.microsoft.com/office/drawing/2014/main" id="{793E50A6-4DF9-48B2-A42F-B33553222C1B}"/>
                  </a:ext>
                </a:extLst>
              </p:cNvPr>
              <p:cNvSpPr/>
              <p:nvPr/>
            </p:nvSpPr>
            <p:spPr>
              <a:xfrm>
                <a:off x="7540900" y="3682700"/>
                <a:ext cx="234900" cy="437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17486" extrusionOk="0">
                    <a:moveTo>
                      <a:pt x="6525" y="1"/>
                    </a:moveTo>
                    <a:cubicBezTo>
                      <a:pt x="4411" y="1305"/>
                      <a:pt x="1" y="17485"/>
                      <a:pt x="1" y="17485"/>
                    </a:cubicBezTo>
                    <a:cubicBezTo>
                      <a:pt x="1" y="17485"/>
                      <a:pt x="25" y="17486"/>
                      <a:pt x="70" y="17486"/>
                    </a:cubicBezTo>
                    <a:cubicBezTo>
                      <a:pt x="629" y="17486"/>
                      <a:pt x="4423" y="17307"/>
                      <a:pt x="6812" y="12579"/>
                    </a:cubicBezTo>
                    <a:cubicBezTo>
                      <a:pt x="9395" y="7464"/>
                      <a:pt x="6525" y="1"/>
                      <a:pt x="65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088;p89">
                <a:extLst>
                  <a:ext uri="{FF2B5EF4-FFF2-40B4-BE49-F238E27FC236}">
                    <a16:creationId xmlns:a16="http://schemas.microsoft.com/office/drawing/2014/main" id="{EB426799-273C-499E-A7BF-E630AD99026A}"/>
                  </a:ext>
                </a:extLst>
              </p:cNvPr>
              <p:cNvSpPr/>
              <p:nvPr/>
            </p:nvSpPr>
            <p:spPr>
              <a:xfrm>
                <a:off x="7175575" y="4213800"/>
                <a:ext cx="214650" cy="216575"/>
              </a:xfrm>
              <a:custGeom>
                <a:avLst/>
                <a:gdLst/>
                <a:ahLst/>
                <a:cxnLst/>
                <a:rect l="l" t="t" r="r" b="b"/>
                <a:pathLst>
                  <a:path w="8586" h="8663" extrusionOk="0">
                    <a:moveTo>
                      <a:pt x="7427" y="1"/>
                    </a:moveTo>
                    <a:cubicBezTo>
                      <a:pt x="2813" y="1"/>
                      <a:pt x="0" y="8662"/>
                      <a:pt x="0" y="8662"/>
                    </a:cubicBezTo>
                    <a:cubicBezTo>
                      <a:pt x="0" y="8662"/>
                      <a:pt x="2140" y="5427"/>
                      <a:pt x="4645" y="4304"/>
                    </a:cubicBezTo>
                    <a:cubicBezTo>
                      <a:pt x="7150" y="3208"/>
                      <a:pt x="8586" y="181"/>
                      <a:pt x="8586" y="181"/>
                    </a:cubicBezTo>
                    <a:cubicBezTo>
                      <a:pt x="8188" y="58"/>
                      <a:pt x="7801" y="1"/>
                      <a:pt x="7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089;p89">
                <a:extLst>
                  <a:ext uri="{FF2B5EF4-FFF2-40B4-BE49-F238E27FC236}">
                    <a16:creationId xmlns:a16="http://schemas.microsoft.com/office/drawing/2014/main" id="{94B9D060-B17C-4AB5-94DF-E4238A22E258}"/>
                  </a:ext>
                </a:extLst>
              </p:cNvPr>
              <p:cNvSpPr/>
              <p:nvPr/>
            </p:nvSpPr>
            <p:spPr>
              <a:xfrm>
                <a:off x="7423475" y="4233975"/>
                <a:ext cx="168350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7360" extrusionOk="0">
                    <a:moveTo>
                      <a:pt x="1749" y="1"/>
                    </a:moveTo>
                    <a:cubicBezTo>
                      <a:pt x="1175" y="470"/>
                      <a:pt x="575" y="888"/>
                      <a:pt x="0" y="1279"/>
                    </a:cubicBezTo>
                    <a:lnTo>
                      <a:pt x="835" y="1697"/>
                    </a:lnTo>
                    <a:lnTo>
                      <a:pt x="4437" y="3445"/>
                    </a:lnTo>
                    <a:cubicBezTo>
                      <a:pt x="3288" y="6342"/>
                      <a:pt x="4906" y="7360"/>
                      <a:pt x="4906" y="7360"/>
                    </a:cubicBezTo>
                    <a:cubicBezTo>
                      <a:pt x="4332" y="6446"/>
                      <a:pt x="4776" y="5872"/>
                      <a:pt x="4724" y="5376"/>
                    </a:cubicBezTo>
                    <a:cubicBezTo>
                      <a:pt x="4645" y="4802"/>
                      <a:pt x="4906" y="4254"/>
                      <a:pt x="5376" y="3941"/>
                    </a:cubicBezTo>
                    <a:cubicBezTo>
                      <a:pt x="5846" y="3628"/>
                      <a:pt x="6290" y="3289"/>
                      <a:pt x="6733" y="2897"/>
                    </a:cubicBezTo>
                    <a:lnTo>
                      <a:pt x="2245" y="1070"/>
                    </a:lnTo>
                    <a:cubicBezTo>
                      <a:pt x="2219" y="914"/>
                      <a:pt x="2166" y="757"/>
                      <a:pt x="2114" y="601"/>
                    </a:cubicBezTo>
                    <a:cubicBezTo>
                      <a:pt x="2010" y="392"/>
                      <a:pt x="1879" y="183"/>
                      <a:pt x="1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090;p89">
                <a:extLst>
                  <a:ext uri="{FF2B5EF4-FFF2-40B4-BE49-F238E27FC236}">
                    <a16:creationId xmlns:a16="http://schemas.microsoft.com/office/drawing/2014/main" id="{40A65AFF-EB26-4D17-8CD5-ED45B69E838C}"/>
                  </a:ext>
                </a:extLst>
              </p:cNvPr>
              <p:cNvSpPr/>
              <p:nvPr/>
            </p:nvSpPr>
            <p:spPr>
              <a:xfrm>
                <a:off x="7549375" y="4177225"/>
                <a:ext cx="137700" cy="212050"/>
              </a:xfrm>
              <a:custGeom>
                <a:avLst/>
                <a:gdLst/>
                <a:ahLst/>
                <a:cxnLst/>
                <a:rect l="l" t="t" r="r" b="b"/>
                <a:pathLst>
                  <a:path w="5508" h="8482" extrusionOk="0">
                    <a:moveTo>
                      <a:pt x="993" y="0"/>
                    </a:moveTo>
                    <a:cubicBezTo>
                      <a:pt x="914" y="209"/>
                      <a:pt x="862" y="418"/>
                      <a:pt x="836" y="653"/>
                    </a:cubicBezTo>
                    <a:cubicBezTo>
                      <a:pt x="758" y="1096"/>
                      <a:pt x="888" y="1540"/>
                      <a:pt x="1201" y="1879"/>
                    </a:cubicBezTo>
                    <a:cubicBezTo>
                      <a:pt x="1749" y="2375"/>
                      <a:pt x="2924" y="4384"/>
                      <a:pt x="2924" y="4384"/>
                    </a:cubicBezTo>
                    <a:cubicBezTo>
                      <a:pt x="2506" y="4750"/>
                      <a:pt x="2115" y="5115"/>
                      <a:pt x="1749" y="5506"/>
                    </a:cubicBezTo>
                    <a:cubicBezTo>
                      <a:pt x="1514" y="5767"/>
                      <a:pt x="1254" y="6028"/>
                      <a:pt x="993" y="6341"/>
                    </a:cubicBezTo>
                    <a:cubicBezTo>
                      <a:pt x="1" y="7490"/>
                      <a:pt x="236" y="8403"/>
                      <a:pt x="262" y="8481"/>
                    </a:cubicBezTo>
                    <a:cubicBezTo>
                      <a:pt x="810" y="7177"/>
                      <a:pt x="1306" y="7359"/>
                      <a:pt x="1854" y="6602"/>
                    </a:cubicBezTo>
                    <a:cubicBezTo>
                      <a:pt x="2271" y="6002"/>
                      <a:pt x="3315" y="5506"/>
                      <a:pt x="3733" y="5324"/>
                    </a:cubicBezTo>
                    <a:cubicBezTo>
                      <a:pt x="3837" y="5298"/>
                      <a:pt x="3915" y="5272"/>
                      <a:pt x="3915" y="5272"/>
                    </a:cubicBezTo>
                    <a:lnTo>
                      <a:pt x="3994" y="5324"/>
                    </a:lnTo>
                    <a:cubicBezTo>
                      <a:pt x="4542" y="5272"/>
                      <a:pt x="5037" y="5245"/>
                      <a:pt x="5507" y="5219"/>
                    </a:cubicBezTo>
                    <a:lnTo>
                      <a:pt x="5011" y="4985"/>
                    </a:lnTo>
                    <a:cubicBezTo>
                      <a:pt x="5011" y="4985"/>
                      <a:pt x="3054" y="2479"/>
                      <a:pt x="2350" y="1853"/>
                    </a:cubicBezTo>
                    <a:cubicBezTo>
                      <a:pt x="1775" y="1383"/>
                      <a:pt x="1775" y="887"/>
                      <a:pt x="1906" y="548"/>
                    </a:cubicBezTo>
                    <a:cubicBezTo>
                      <a:pt x="1958" y="392"/>
                      <a:pt x="2036" y="261"/>
                      <a:pt x="2141" y="157"/>
                    </a:cubicBezTo>
                    <a:cubicBezTo>
                      <a:pt x="1749" y="131"/>
                      <a:pt x="1384" y="52"/>
                      <a:pt x="9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091;p89">
                <a:extLst>
                  <a:ext uri="{FF2B5EF4-FFF2-40B4-BE49-F238E27FC236}">
                    <a16:creationId xmlns:a16="http://schemas.microsoft.com/office/drawing/2014/main" id="{A8B90047-6FDD-4AA4-BB0F-D6E35CD1BB71}"/>
                  </a:ext>
                </a:extLst>
              </p:cNvPr>
              <p:cNvSpPr/>
              <p:nvPr/>
            </p:nvSpPr>
            <p:spPr>
              <a:xfrm>
                <a:off x="6989625" y="3253100"/>
                <a:ext cx="861200" cy="1488475"/>
              </a:xfrm>
              <a:custGeom>
                <a:avLst/>
                <a:gdLst/>
                <a:ahLst/>
                <a:cxnLst/>
                <a:rect l="l" t="t" r="r" b="b"/>
                <a:pathLst>
                  <a:path w="34448" h="59539" extrusionOk="0">
                    <a:moveTo>
                      <a:pt x="28685" y="1"/>
                    </a:moveTo>
                    <a:cubicBezTo>
                      <a:pt x="27675" y="1"/>
                      <a:pt x="25793" y="150"/>
                      <a:pt x="23304" y="1031"/>
                    </a:cubicBezTo>
                    <a:cubicBezTo>
                      <a:pt x="22066" y="1453"/>
                      <a:pt x="20774" y="1671"/>
                      <a:pt x="19482" y="1671"/>
                    </a:cubicBezTo>
                    <a:cubicBezTo>
                      <a:pt x="18379" y="1671"/>
                      <a:pt x="17276" y="1512"/>
                      <a:pt x="16206" y="1188"/>
                    </a:cubicBezTo>
                    <a:lnTo>
                      <a:pt x="16206" y="1188"/>
                    </a:lnTo>
                    <a:cubicBezTo>
                      <a:pt x="16206" y="1210"/>
                      <a:pt x="17317" y="3434"/>
                      <a:pt x="20505" y="3434"/>
                    </a:cubicBezTo>
                    <a:cubicBezTo>
                      <a:pt x="20975" y="3434"/>
                      <a:pt x="21489" y="3386"/>
                      <a:pt x="22052" y="3275"/>
                    </a:cubicBezTo>
                    <a:lnTo>
                      <a:pt x="22052" y="3275"/>
                    </a:lnTo>
                    <a:cubicBezTo>
                      <a:pt x="21959" y="3322"/>
                      <a:pt x="18771" y="4698"/>
                      <a:pt x="16084" y="4698"/>
                    </a:cubicBezTo>
                    <a:cubicBezTo>
                      <a:pt x="15758" y="4698"/>
                      <a:pt x="15440" y="4677"/>
                      <a:pt x="15136" y="4632"/>
                    </a:cubicBezTo>
                    <a:lnTo>
                      <a:pt x="15136" y="4632"/>
                    </a:lnTo>
                    <a:cubicBezTo>
                      <a:pt x="15187" y="4649"/>
                      <a:pt x="16237" y="5166"/>
                      <a:pt x="17851" y="5166"/>
                    </a:cubicBezTo>
                    <a:cubicBezTo>
                      <a:pt x="18739" y="5166"/>
                      <a:pt x="19798" y="5009"/>
                      <a:pt x="20956" y="4528"/>
                    </a:cubicBezTo>
                    <a:lnTo>
                      <a:pt x="20956" y="4528"/>
                    </a:lnTo>
                    <a:cubicBezTo>
                      <a:pt x="20121" y="5285"/>
                      <a:pt x="19077" y="5807"/>
                      <a:pt x="17955" y="5963"/>
                    </a:cubicBezTo>
                    <a:cubicBezTo>
                      <a:pt x="17980" y="5970"/>
                      <a:pt x="18107" y="5987"/>
                      <a:pt x="18320" y="5987"/>
                    </a:cubicBezTo>
                    <a:cubicBezTo>
                      <a:pt x="18986" y="5987"/>
                      <a:pt x="20486" y="5820"/>
                      <a:pt x="22287" y="4632"/>
                    </a:cubicBezTo>
                    <a:lnTo>
                      <a:pt x="22287" y="4632"/>
                    </a:lnTo>
                    <a:cubicBezTo>
                      <a:pt x="20486" y="6459"/>
                      <a:pt x="19416" y="8573"/>
                      <a:pt x="18868" y="11887"/>
                    </a:cubicBezTo>
                    <a:cubicBezTo>
                      <a:pt x="17537" y="13166"/>
                      <a:pt x="16284" y="14497"/>
                      <a:pt x="15084" y="15932"/>
                    </a:cubicBezTo>
                    <a:cubicBezTo>
                      <a:pt x="14092" y="17106"/>
                      <a:pt x="13205" y="18385"/>
                      <a:pt x="12448" y="19742"/>
                    </a:cubicBezTo>
                    <a:cubicBezTo>
                      <a:pt x="10413" y="23526"/>
                      <a:pt x="6394" y="31224"/>
                      <a:pt x="4855" y="34904"/>
                    </a:cubicBezTo>
                    <a:cubicBezTo>
                      <a:pt x="3341" y="38557"/>
                      <a:pt x="236" y="41401"/>
                      <a:pt x="1" y="43776"/>
                    </a:cubicBezTo>
                    <a:cubicBezTo>
                      <a:pt x="1" y="43776"/>
                      <a:pt x="3211" y="40410"/>
                      <a:pt x="5246" y="38792"/>
                    </a:cubicBezTo>
                    <a:cubicBezTo>
                      <a:pt x="5559" y="38505"/>
                      <a:pt x="5898" y="38270"/>
                      <a:pt x="6264" y="38061"/>
                    </a:cubicBezTo>
                    <a:lnTo>
                      <a:pt x="6264" y="38061"/>
                    </a:lnTo>
                    <a:cubicBezTo>
                      <a:pt x="6264" y="38087"/>
                      <a:pt x="6029" y="39209"/>
                      <a:pt x="5742" y="40775"/>
                    </a:cubicBezTo>
                    <a:cubicBezTo>
                      <a:pt x="5272" y="43515"/>
                      <a:pt x="4594" y="47665"/>
                      <a:pt x="4620" y="50065"/>
                    </a:cubicBezTo>
                    <a:cubicBezTo>
                      <a:pt x="4672" y="53823"/>
                      <a:pt x="1723" y="59434"/>
                      <a:pt x="1671" y="59538"/>
                    </a:cubicBezTo>
                    <a:cubicBezTo>
                      <a:pt x="1749" y="59460"/>
                      <a:pt x="5142" y="55859"/>
                      <a:pt x="6786" y="49178"/>
                    </a:cubicBezTo>
                    <a:cubicBezTo>
                      <a:pt x="8430" y="42445"/>
                      <a:pt x="13310" y="39496"/>
                      <a:pt x="13310" y="39496"/>
                    </a:cubicBezTo>
                    <a:cubicBezTo>
                      <a:pt x="13727" y="39262"/>
                      <a:pt x="14197" y="39079"/>
                      <a:pt x="14667" y="38922"/>
                    </a:cubicBezTo>
                    <a:cubicBezTo>
                      <a:pt x="15121" y="39529"/>
                      <a:pt x="16187" y="40764"/>
                      <a:pt x="17297" y="40764"/>
                    </a:cubicBezTo>
                    <a:cubicBezTo>
                      <a:pt x="17525" y="40764"/>
                      <a:pt x="17754" y="40712"/>
                      <a:pt x="17981" y="40593"/>
                    </a:cubicBezTo>
                    <a:cubicBezTo>
                      <a:pt x="18842" y="40149"/>
                      <a:pt x="19442" y="39314"/>
                      <a:pt x="19625" y="38374"/>
                    </a:cubicBezTo>
                    <a:cubicBezTo>
                      <a:pt x="19726" y="38376"/>
                      <a:pt x="19825" y="38376"/>
                      <a:pt x="19922" y="38376"/>
                    </a:cubicBezTo>
                    <a:cubicBezTo>
                      <a:pt x="21754" y="38376"/>
                      <a:pt x="22880" y="38143"/>
                      <a:pt x="23748" y="37722"/>
                    </a:cubicBezTo>
                    <a:cubicBezTo>
                      <a:pt x="25105" y="37043"/>
                      <a:pt x="25575" y="36417"/>
                      <a:pt x="25679" y="34408"/>
                    </a:cubicBezTo>
                    <a:lnTo>
                      <a:pt x="25679" y="32842"/>
                    </a:lnTo>
                    <a:cubicBezTo>
                      <a:pt x="25601" y="29580"/>
                      <a:pt x="28341" y="26762"/>
                      <a:pt x="29880" y="24752"/>
                    </a:cubicBezTo>
                    <a:cubicBezTo>
                      <a:pt x="31420" y="22769"/>
                      <a:pt x="31029" y="19611"/>
                      <a:pt x="32229" y="14940"/>
                    </a:cubicBezTo>
                    <a:cubicBezTo>
                      <a:pt x="32960" y="12122"/>
                      <a:pt x="32751" y="10817"/>
                      <a:pt x="32464" y="9852"/>
                    </a:cubicBezTo>
                    <a:cubicBezTo>
                      <a:pt x="32412" y="9695"/>
                      <a:pt x="32360" y="9538"/>
                      <a:pt x="32307" y="9408"/>
                    </a:cubicBezTo>
                    <a:cubicBezTo>
                      <a:pt x="32151" y="8964"/>
                      <a:pt x="32046" y="8521"/>
                      <a:pt x="32046" y="8077"/>
                    </a:cubicBezTo>
                    <a:cubicBezTo>
                      <a:pt x="32046" y="6459"/>
                      <a:pt x="34160" y="4267"/>
                      <a:pt x="34160" y="4267"/>
                    </a:cubicBezTo>
                    <a:cubicBezTo>
                      <a:pt x="34238" y="4110"/>
                      <a:pt x="34291" y="3928"/>
                      <a:pt x="34317" y="3745"/>
                    </a:cubicBezTo>
                    <a:cubicBezTo>
                      <a:pt x="34447" y="2936"/>
                      <a:pt x="34108" y="2101"/>
                      <a:pt x="33429" y="1631"/>
                    </a:cubicBezTo>
                    <a:cubicBezTo>
                      <a:pt x="32307" y="718"/>
                      <a:pt x="30950" y="170"/>
                      <a:pt x="29515" y="40"/>
                    </a:cubicBezTo>
                    <a:cubicBezTo>
                      <a:pt x="29489" y="40"/>
                      <a:pt x="29200" y="1"/>
                      <a:pt x="286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092;p89">
                <a:extLst>
                  <a:ext uri="{FF2B5EF4-FFF2-40B4-BE49-F238E27FC236}">
                    <a16:creationId xmlns:a16="http://schemas.microsoft.com/office/drawing/2014/main" id="{37217A88-3862-4138-B0E7-FDDBAD35303E}"/>
                  </a:ext>
                </a:extLst>
              </p:cNvPr>
              <p:cNvSpPr/>
              <p:nvPr/>
            </p:nvSpPr>
            <p:spPr>
              <a:xfrm>
                <a:off x="7549375" y="3303650"/>
                <a:ext cx="298175" cy="226600"/>
              </a:xfrm>
              <a:custGeom>
                <a:avLst/>
                <a:gdLst/>
                <a:ahLst/>
                <a:cxnLst/>
                <a:rect l="l" t="t" r="r" b="b"/>
                <a:pathLst>
                  <a:path w="11927" h="9064" extrusionOk="0">
                    <a:moveTo>
                      <a:pt x="6245" y="1"/>
                    </a:moveTo>
                    <a:cubicBezTo>
                      <a:pt x="5826" y="1"/>
                      <a:pt x="5412" y="40"/>
                      <a:pt x="5011" y="131"/>
                    </a:cubicBezTo>
                    <a:cubicBezTo>
                      <a:pt x="1697" y="888"/>
                      <a:pt x="1" y="4698"/>
                      <a:pt x="966" y="6838"/>
                    </a:cubicBezTo>
                    <a:cubicBezTo>
                      <a:pt x="1637" y="8303"/>
                      <a:pt x="3668" y="9063"/>
                      <a:pt x="5752" y="9063"/>
                    </a:cubicBezTo>
                    <a:cubicBezTo>
                      <a:pt x="6750" y="9063"/>
                      <a:pt x="7760" y="8889"/>
                      <a:pt x="8639" y="8534"/>
                    </a:cubicBezTo>
                    <a:cubicBezTo>
                      <a:pt x="9134" y="8325"/>
                      <a:pt x="9604" y="8091"/>
                      <a:pt x="10074" y="7830"/>
                    </a:cubicBezTo>
                    <a:cubicBezTo>
                      <a:pt x="10022" y="7673"/>
                      <a:pt x="9970" y="7516"/>
                      <a:pt x="9917" y="7386"/>
                    </a:cubicBezTo>
                    <a:cubicBezTo>
                      <a:pt x="9761" y="6942"/>
                      <a:pt x="9656" y="6499"/>
                      <a:pt x="9656" y="6055"/>
                    </a:cubicBezTo>
                    <a:cubicBezTo>
                      <a:pt x="9656" y="4437"/>
                      <a:pt x="11770" y="2245"/>
                      <a:pt x="11770" y="2245"/>
                    </a:cubicBezTo>
                    <a:cubicBezTo>
                      <a:pt x="11848" y="2088"/>
                      <a:pt x="11901" y="1906"/>
                      <a:pt x="11927" y="1723"/>
                    </a:cubicBezTo>
                    <a:cubicBezTo>
                      <a:pt x="10828" y="1130"/>
                      <a:pt x="8472" y="1"/>
                      <a:pt x="6245" y="1"/>
                    </a:cubicBezTo>
                    <a:close/>
                  </a:path>
                </a:pathLst>
              </a:custGeom>
              <a:solidFill>
                <a:srgbClr val="FFD6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093;p89">
                <a:extLst>
                  <a:ext uri="{FF2B5EF4-FFF2-40B4-BE49-F238E27FC236}">
                    <a16:creationId xmlns:a16="http://schemas.microsoft.com/office/drawing/2014/main" id="{7D58D897-2080-4D9C-9FB3-4EE2673BA768}"/>
                  </a:ext>
                </a:extLst>
              </p:cNvPr>
              <p:cNvSpPr/>
              <p:nvPr/>
            </p:nvSpPr>
            <p:spPr>
              <a:xfrm>
                <a:off x="7625725" y="3487625"/>
                <a:ext cx="190525" cy="6250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25001" extrusionOk="0">
                    <a:moveTo>
                      <a:pt x="6863" y="1"/>
                    </a:moveTo>
                    <a:cubicBezTo>
                      <a:pt x="6628" y="131"/>
                      <a:pt x="6446" y="288"/>
                      <a:pt x="6263" y="471"/>
                    </a:cubicBezTo>
                    <a:cubicBezTo>
                      <a:pt x="6263" y="471"/>
                      <a:pt x="6994" y="2297"/>
                      <a:pt x="6315" y="3994"/>
                    </a:cubicBezTo>
                    <a:cubicBezTo>
                      <a:pt x="6080" y="4698"/>
                      <a:pt x="5924" y="5403"/>
                      <a:pt x="5819" y="6133"/>
                    </a:cubicBezTo>
                    <a:cubicBezTo>
                      <a:pt x="5637" y="4463"/>
                      <a:pt x="5167" y="2845"/>
                      <a:pt x="4436" y="1332"/>
                    </a:cubicBezTo>
                    <a:lnTo>
                      <a:pt x="4436" y="1332"/>
                    </a:lnTo>
                    <a:cubicBezTo>
                      <a:pt x="5245" y="5246"/>
                      <a:pt x="5402" y="7751"/>
                      <a:pt x="5376" y="9213"/>
                    </a:cubicBezTo>
                    <a:cubicBezTo>
                      <a:pt x="5141" y="10909"/>
                      <a:pt x="4932" y="12501"/>
                      <a:pt x="4723" y="13153"/>
                    </a:cubicBezTo>
                    <a:cubicBezTo>
                      <a:pt x="4489" y="13675"/>
                      <a:pt x="4202" y="14145"/>
                      <a:pt x="3862" y="14588"/>
                    </a:cubicBezTo>
                    <a:cubicBezTo>
                      <a:pt x="4228" y="11692"/>
                      <a:pt x="3732" y="8769"/>
                      <a:pt x="2453" y="6159"/>
                    </a:cubicBezTo>
                    <a:lnTo>
                      <a:pt x="2453" y="6159"/>
                    </a:lnTo>
                    <a:cubicBezTo>
                      <a:pt x="3941" y="13205"/>
                      <a:pt x="2740" y="16024"/>
                      <a:pt x="2714" y="16128"/>
                    </a:cubicBezTo>
                    <a:cubicBezTo>
                      <a:pt x="1592" y="17616"/>
                      <a:pt x="392" y="19364"/>
                      <a:pt x="183" y="20878"/>
                    </a:cubicBezTo>
                    <a:cubicBezTo>
                      <a:pt x="0" y="22235"/>
                      <a:pt x="26" y="23644"/>
                      <a:pt x="209" y="25001"/>
                    </a:cubicBezTo>
                    <a:cubicBezTo>
                      <a:pt x="235" y="24557"/>
                      <a:pt x="235" y="24061"/>
                      <a:pt x="209" y="23461"/>
                    </a:cubicBezTo>
                    <a:cubicBezTo>
                      <a:pt x="157" y="20199"/>
                      <a:pt x="2871" y="17381"/>
                      <a:pt x="4410" y="15371"/>
                    </a:cubicBezTo>
                    <a:cubicBezTo>
                      <a:pt x="5950" y="13388"/>
                      <a:pt x="5585" y="10230"/>
                      <a:pt x="6785" y="5559"/>
                    </a:cubicBezTo>
                    <a:cubicBezTo>
                      <a:pt x="7620" y="2297"/>
                      <a:pt x="7203" y="1019"/>
                      <a:pt x="68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094;p89">
                <a:extLst>
                  <a:ext uri="{FF2B5EF4-FFF2-40B4-BE49-F238E27FC236}">
                    <a16:creationId xmlns:a16="http://schemas.microsoft.com/office/drawing/2014/main" id="{5E6D20C6-D5A2-4C1D-A402-F8C20268B3A5}"/>
                  </a:ext>
                </a:extLst>
              </p:cNvPr>
              <p:cNvSpPr/>
              <p:nvPr/>
            </p:nvSpPr>
            <p:spPr>
              <a:xfrm>
                <a:off x="7611375" y="3347850"/>
                <a:ext cx="2322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9291" h="3594" extrusionOk="0">
                    <a:moveTo>
                      <a:pt x="4111" y="1"/>
                    </a:moveTo>
                    <a:cubicBezTo>
                      <a:pt x="3940" y="1"/>
                      <a:pt x="3733" y="25"/>
                      <a:pt x="3471" y="86"/>
                    </a:cubicBezTo>
                    <a:cubicBezTo>
                      <a:pt x="2192" y="373"/>
                      <a:pt x="1983" y="1834"/>
                      <a:pt x="0" y="2069"/>
                    </a:cubicBezTo>
                    <a:cubicBezTo>
                      <a:pt x="341" y="2177"/>
                      <a:pt x="701" y="2240"/>
                      <a:pt x="1068" y="2240"/>
                    </a:cubicBezTo>
                    <a:cubicBezTo>
                      <a:pt x="1318" y="2240"/>
                      <a:pt x="1573" y="2211"/>
                      <a:pt x="1827" y="2147"/>
                    </a:cubicBezTo>
                    <a:cubicBezTo>
                      <a:pt x="1827" y="2147"/>
                      <a:pt x="2372" y="3593"/>
                      <a:pt x="3780" y="3593"/>
                    </a:cubicBezTo>
                    <a:cubicBezTo>
                      <a:pt x="3944" y="3593"/>
                      <a:pt x="4119" y="3574"/>
                      <a:pt x="4306" y="3530"/>
                    </a:cubicBezTo>
                    <a:cubicBezTo>
                      <a:pt x="5245" y="3295"/>
                      <a:pt x="6002" y="2539"/>
                      <a:pt x="6263" y="1599"/>
                    </a:cubicBezTo>
                    <a:cubicBezTo>
                      <a:pt x="6263" y="1599"/>
                      <a:pt x="7585" y="460"/>
                      <a:pt x="8993" y="460"/>
                    </a:cubicBezTo>
                    <a:cubicBezTo>
                      <a:pt x="9092" y="460"/>
                      <a:pt x="9191" y="465"/>
                      <a:pt x="9290" y="477"/>
                    </a:cubicBezTo>
                    <a:cubicBezTo>
                      <a:pt x="9290" y="477"/>
                      <a:pt x="8777" y="135"/>
                      <a:pt x="7871" y="135"/>
                    </a:cubicBezTo>
                    <a:cubicBezTo>
                      <a:pt x="7603" y="135"/>
                      <a:pt x="7301" y="165"/>
                      <a:pt x="6968" y="242"/>
                    </a:cubicBezTo>
                    <a:cubicBezTo>
                      <a:pt x="6454" y="364"/>
                      <a:pt x="6077" y="409"/>
                      <a:pt x="5786" y="409"/>
                    </a:cubicBezTo>
                    <a:cubicBezTo>
                      <a:pt x="4915" y="409"/>
                      <a:pt x="4812" y="1"/>
                      <a:pt x="4111" y="1"/>
                    </a:cubicBezTo>
                    <a:close/>
                  </a:path>
                </a:pathLst>
              </a:custGeom>
              <a:solidFill>
                <a:srgbClr val="FFBB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095;p89">
                <a:extLst>
                  <a:ext uri="{FF2B5EF4-FFF2-40B4-BE49-F238E27FC236}">
                    <a16:creationId xmlns:a16="http://schemas.microsoft.com/office/drawing/2014/main" id="{0CC56535-D8BD-444A-8479-DB27E805B2ED}"/>
                  </a:ext>
                </a:extLst>
              </p:cNvPr>
              <p:cNvSpPr/>
              <p:nvPr/>
            </p:nvSpPr>
            <p:spPr>
              <a:xfrm>
                <a:off x="6989625" y="3646725"/>
                <a:ext cx="610675" cy="700800"/>
              </a:xfrm>
              <a:custGeom>
                <a:avLst/>
                <a:gdLst/>
                <a:ahLst/>
                <a:cxnLst/>
                <a:rect l="l" t="t" r="r" b="b"/>
                <a:pathLst>
                  <a:path w="24427" h="28032" extrusionOk="0">
                    <a:moveTo>
                      <a:pt x="16897" y="1"/>
                    </a:moveTo>
                    <a:cubicBezTo>
                      <a:pt x="16294" y="1"/>
                      <a:pt x="15688" y="57"/>
                      <a:pt x="15084" y="161"/>
                    </a:cubicBezTo>
                    <a:cubicBezTo>
                      <a:pt x="13466" y="1126"/>
                      <a:pt x="11483" y="3449"/>
                      <a:pt x="10804" y="4754"/>
                    </a:cubicBezTo>
                    <a:cubicBezTo>
                      <a:pt x="9839" y="6502"/>
                      <a:pt x="8717" y="8851"/>
                      <a:pt x="7621" y="11252"/>
                    </a:cubicBezTo>
                    <a:cubicBezTo>
                      <a:pt x="7334" y="11852"/>
                      <a:pt x="7047" y="12478"/>
                      <a:pt x="6786" y="13104"/>
                    </a:cubicBezTo>
                    <a:cubicBezTo>
                      <a:pt x="6525" y="13652"/>
                      <a:pt x="6290" y="14200"/>
                      <a:pt x="6055" y="14722"/>
                    </a:cubicBezTo>
                    <a:cubicBezTo>
                      <a:pt x="5742" y="15453"/>
                      <a:pt x="5429" y="16131"/>
                      <a:pt x="5168" y="16784"/>
                    </a:cubicBezTo>
                    <a:cubicBezTo>
                      <a:pt x="4855" y="17515"/>
                      <a:pt x="4567" y="18193"/>
                      <a:pt x="4307" y="18819"/>
                    </a:cubicBezTo>
                    <a:cubicBezTo>
                      <a:pt x="2793" y="22473"/>
                      <a:pt x="236" y="25630"/>
                      <a:pt x="1" y="28031"/>
                    </a:cubicBezTo>
                    <a:cubicBezTo>
                      <a:pt x="1" y="28031"/>
                      <a:pt x="4541" y="23256"/>
                      <a:pt x="6264" y="22290"/>
                    </a:cubicBezTo>
                    <a:cubicBezTo>
                      <a:pt x="6264" y="22290"/>
                      <a:pt x="10022" y="21794"/>
                      <a:pt x="17668" y="16575"/>
                    </a:cubicBezTo>
                    <a:cubicBezTo>
                      <a:pt x="19129" y="15610"/>
                      <a:pt x="20408" y="14409"/>
                      <a:pt x="21478" y="13052"/>
                    </a:cubicBezTo>
                    <a:cubicBezTo>
                      <a:pt x="22260" y="12061"/>
                      <a:pt x="22887" y="10965"/>
                      <a:pt x="23356" y="9790"/>
                    </a:cubicBezTo>
                    <a:cubicBezTo>
                      <a:pt x="23748" y="8825"/>
                      <a:pt x="24035" y="7807"/>
                      <a:pt x="24165" y="6789"/>
                    </a:cubicBezTo>
                    <a:cubicBezTo>
                      <a:pt x="24426" y="5067"/>
                      <a:pt x="23800" y="3345"/>
                      <a:pt x="22521" y="2170"/>
                    </a:cubicBezTo>
                    <a:cubicBezTo>
                      <a:pt x="20821" y="610"/>
                      <a:pt x="18876" y="1"/>
                      <a:pt x="168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096;p89">
                <a:extLst>
                  <a:ext uri="{FF2B5EF4-FFF2-40B4-BE49-F238E27FC236}">
                    <a16:creationId xmlns:a16="http://schemas.microsoft.com/office/drawing/2014/main" id="{120F37DF-8EB2-488A-A73F-64D852EC6A61}"/>
                  </a:ext>
                </a:extLst>
              </p:cNvPr>
              <p:cNvSpPr/>
              <p:nvPr/>
            </p:nvSpPr>
            <p:spPr>
              <a:xfrm>
                <a:off x="6989625" y="3938600"/>
                <a:ext cx="536950" cy="408925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16357" extrusionOk="0">
                    <a:moveTo>
                      <a:pt x="16838" y="1"/>
                    </a:moveTo>
                    <a:cubicBezTo>
                      <a:pt x="13869" y="1"/>
                      <a:pt x="10334" y="2995"/>
                      <a:pt x="7229" y="3256"/>
                    </a:cubicBezTo>
                    <a:cubicBezTo>
                      <a:pt x="7129" y="3276"/>
                      <a:pt x="7028" y="3286"/>
                      <a:pt x="6925" y="3286"/>
                    </a:cubicBezTo>
                    <a:cubicBezTo>
                      <a:pt x="6628" y="3286"/>
                      <a:pt x="6327" y="3203"/>
                      <a:pt x="6055" y="3047"/>
                    </a:cubicBezTo>
                    <a:cubicBezTo>
                      <a:pt x="5742" y="3752"/>
                      <a:pt x="5429" y="4456"/>
                      <a:pt x="5168" y="5109"/>
                    </a:cubicBezTo>
                    <a:cubicBezTo>
                      <a:pt x="4855" y="5840"/>
                      <a:pt x="4567" y="6518"/>
                      <a:pt x="4307" y="7118"/>
                    </a:cubicBezTo>
                    <a:cubicBezTo>
                      <a:pt x="2793" y="10798"/>
                      <a:pt x="236" y="13955"/>
                      <a:pt x="1" y="16356"/>
                    </a:cubicBezTo>
                    <a:cubicBezTo>
                      <a:pt x="1" y="16356"/>
                      <a:pt x="4541" y="11555"/>
                      <a:pt x="6264" y="10615"/>
                    </a:cubicBezTo>
                    <a:cubicBezTo>
                      <a:pt x="6264" y="10615"/>
                      <a:pt x="10022" y="10119"/>
                      <a:pt x="17668" y="4900"/>
                    </a:cubicBezTo>
                    <a:cubicBezTo>
                      <a:pt x="19129" y="3935"/>
                      <a:pt x="20408" y="2734"/>
                      <a:pt x="21478" y="1377"/>
                    </a:cubicBezTo>
                    <a:cubicBezTo>
                      <a:pt x="20642" y="725"/>
                      <a:pt x="19181" y="438"/>
                      <a:pt x="17720" y="98"/>
                    </a:cubicBezTo>
                    <a:cubicBezTo>
                      <a:pt x="17432" y="31"/>
                      <a:pt x="17138" y="1"/>
                      <a:pt x="16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097;p89">
                <a:extLst>
                  <a:ext uri="{FF2B5EF4-FFF2-40B4-BE49-F238E27FC236}">
                    <a16:creationId xmlns:a16="http://schemas.microsoft.com/office/drawing/2014/main" id="{27AECC8D-B393-495A-88A7-0B8582C3328C}"/>
                  </a:ext>
                </a:extLst>
              </p:cNvPr>
              <p:cNvSpPr/>
              <p:nvPr/>
            </p:nvSpPr>
            <p:spPr>
              <a:xfrm>
                <a:off x="7508275" y="3891475"/>
                <a:ext cx="65275" cy="81575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3263" extrusionOk="0">
                    <a:moveTo>
                      <a:pt x="2610" y="0"/>
                    </a:moveTo>
                    <a:lnTo>
                      <a:pt x="2610" y="0"/>
                    </a:lnTo>
                    <a:cubicBezTo>
                      <a:pt x="1801" y="992"/>
                      <a:pt x="940" y="1957"/>
                      <a:pt x="1" y="2845"/>
                    </a:cubicBezTo>
                    <a:cubicBezTo>
                      <a:pt x="262" y="2949"/>
                      <a:pt x="523" y="3106"/>
                      <a:pt x="732" y="3262"/>
                    </a:cubicBezTo>
                    <a:cubicBezTo>
                      <a:pt x="836" y="3132"/>
                      <a:pt x="940" y="3001"/>
                      <a:pt x="1045" y="2871"/>
                    </a:cubicBezTo>
                    <a:cubicBezTo>
                      <a:pt x="1071" y="2819"/>
                      <a:pt x="1097" y="2792"/>
                      <a:pt x="1123" y="2740"/>
                    </a:cubicBezTo>
                    <a:cubicBezTo>
                      <a:pt x="1253" y="2584"/>
                      <a:pt x="1358" y="2401"/>
                      <a:pt x="1488" y="2218"/>
                    </a:cubicBezTo>
                    <a:lnTo>
                      <a:pt x="1593" y="2010"/>
                    </a:lnTo>
                    <a:lnTo>
                      <a:pt x="1619" y="1983"/>
                    </a:lnTo>
                    <a:lnTo>
                      <a:pt x="1671" y="1879"/>
                    </a:lnTo>
                    <a:cubicBezTo>
                      <a:pt x="1697" y="1853"/>
                      <a:pt x="1723" y="1827"/>
                      <a:pt x="1749" y="1775"/>
                    </a:cubicBezTo>
                    <a:cubicBezTo>
                      <a:pt x="1801" y="1723"/>
                      <a:pt x="1828" y="1618"/>
                      <a:pt x="1880" y="1566"/>
                    </a:cubicBezTo>
                    <a:cubicBezTo>
                      <a:pt x="1906" y="1514"/>
                      <a:pt x="1932" y="1462"/>
                      <a:pt x="1958" y="1409"/>
                    </a:cubicBezTo>
                    <a:lnTo>
                      <a:pt x="2062" y="1201"/>
                    </a:lnTo>
                    <a:cubicBezTo>
                      <a:pt x="2115" y="1122"/>
                      <a:pt x="2141" y="1070"/>
                      <a:pt x="2167" y="992"/>
                    </a:cubicBezTo>
                    <a:cubicBezTo>
                      <a:pt x="2219" y="940"/>
                      <a:pt x="2245" y="861"/>
                      <a:pt x="2271" y="783"/>
                    </a:cubicBezTo>
                    <a:lnTo>
                      <a:pt x="2349" y="626"/>
                    </a:lnTo>
                    <a:lnTo>
                      <a:pt x="2349" y="600"/>
                    </a:lnTo>
                    <a:cubicBezTo>
                      <a:pt x="2402" y="522"/>
                      <a:pt x="2428" y="444"/>
                      <a:pt x="2454" y="418"/>
                    </a:cubicBezTo>
                    <a:cubicBezTo>
                      <a:pt x="2454" y="366"/>
                      <a:pt x="2480" y="339"/>
                      <a:pt x="2480" y="313"/>
                    </a:cubicBezTo>
                    <a:cubicBezTo>
                      <a:pt x="2506" y="261"/>
                      <a:pt x="2506" y="261"/>
                      <a:pt x="2532" y="183"/>
                    </a:cubicBezTo>
                    <a:cubicBezTo>
                      <a:pt x="2558" y="131"/>
                      <a:pt x="2584" y="52"/>
                      <a:pt x="2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098;p89">
                <a:extLst>
                  <a:ext uri="{FF2B5EF4-FFF2-40B4-BE49-F238E27FC236}">
                    <a16:creationId xmlns:a16="http://schemas.microsoft.com/office/drawing/2014/main" id="{3F4A9365-CCBC-4485-A00C-91CCE3E50B72}"/>
                  </a:ext>
                </a:extLst>
              </p:cNvPr>
              <p:cNvSpPr/>
              <p:nvPr/>
            </p:nvSpPr>
            <p:spPr>
              <a:xfrm>
                <a:off x="7207525" y="3730975"/>
                <a:ext cx="18857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5157" extrusionOk="0">
                    <a:moveTo>
                      <a:pt x="7542" y="1"/>
                    </a:moveTo>
                    <a:cubicBezTo>
                      <a:pt x="7542" y="1"/>
                      <a:pt x="4201" y="3765"/>
                      <a:pt x="2769" y="3765"/>
                    </a:cubicBezTo>
                    <a:cubicBezTo>
                      <a:pt x="2693" y="3765"/>
                      <a:pt x="2623" y="3755"/>
                      <a:pt x="2558" y="3732"/>
                    </a:cubicBezTo>
                    <a:cubicBezTo>
                      <a:pt x="1123" y="3210"/>
                      <a:pt x="2088" y="1384"/>
                      <a:pt x="2088" y="1384"/>
                    </a:cubicBezTo>
                    <a:lnTo>
                      <a:pt x="2088" y="1384"/>
                    </a:lnTo>
                    <a:cubicBezTo>
                      <a:pt x="2088" y="1384"/>
                      <a:pt x="1" y="4515"/>
                      <a:pt x="1958" y="5115"/>
                    </a:cubicBezTo>
                    <a:cubicBezTo>
                      <a:pt x="2052" y="5143"/>
                      <a:pt x="2150" y="5156"/>
                      <a:pt x="2251" y="5156"/>
                    </a:cubicBezTo>
                    <a:cubicBezTo>
                      <a:pt x="4255" y="5156"/>
                      <a:pt x="7542" y="1"/>
                      <a:pt x="7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099;p89">
                <a:extLst>
                  <a:ext uri="{FF2B5EF4-FFF2-40B4-BE49-F238E27FC236}">
                    <a16:creationId xmlns:a16="http://schemas.microsoft.com/office/drawing/2014/main" id="{6018FBC4-54CC-4C3E-897A-B5A18560CC0B}"/>
                  </a:ext>
                </a:extLst>
              </p:cNvPr>
              <p:cNvSpPr/>
              <p:nvPr/>
            </p:nvSpPr>
            <p:spPr>
              <a:xfrm>
                <a:off x="7159250" y="3839925"/>
                <a:ext cx="11942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4777" h="5419" extrusionOk="0">
                    <a:moveTo>
                      <a:pt x="4776" y="1"/>
                    </a:moveTo>
                    <a:lnTo>
                      <a:pt x="4776" y="1"/>
                    </a:lnTo>
                    <a:cubicBezTo>
                      <a:pt x="4776" y="1"/>
                      <a:pt x="2349" y="2949"/>
                      <a:pt x="836" y="3524"/>
                    </a:cubicBezTo>
                    <a:cubicBezTo>
                      <a:pt x="549" y="4150"/>
                      <a:pt x="288" y="4750"/>
                      <a:pt x="1" y="5376"/>
                    </a:cubicBezTo>
                    <a:cubicBezTo>
                      <a:pt x="94" y="5405"/>
                      <a:pt x="190" y="5419"/>
                      <a:pt x="287" y="5419"/>
                    </a:cubicBezTo>
                    <a:cubicBezTo>
                      <a:pt x="2221" y="5419"/>
                      <a:pt x="4776" y="1"/>
                      <a:pt x="4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100;p89">
                <a:extLst>
                  <a:ext uri="{FF2B5EF4-FFF2-40B4-BE49-F238E27FC236}">
                    <a16:creationId xmlns:a16="http://schemas.microsoft.com/office/drawing/2014/main" id="{5619BB94-9D84-4A6B-9C84-2B9D676BAAAD}"/>
                  </a:ext>
                </a:extLst>
              </p:cNvPr>
              <p:cNvSpPr/>
              <p:nvPr/>
            </p:nvSpPr>
            <p:spPr>
              <a:xfrm>
                <a:off x="7349500" y="3763600"/>
                <a:ext cx="189475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5771" extrusionOk="0">
                    <a:moveTo>
                      <a:pt x="7578" y="0"/>
                    </a:moveTo>
                    <a:lnTo>
                      <a:pt x="7578" y="0"/>
                    </a:lnTo>
                    <a:cubicBezTo>
                      <a:pt x="7578" y="1"/>
                      <a:pt x="5177" y="3445"/>
                      <a:pt x="3351" y="4306"/>
                    </a:cubicBezTo>
                    <a:cubicBezTo>
                      <a:pt x="3135" y="4410"/>
                      <a:pt x="2954" y="4456"/>
                      <a:pt x="2802" y="4456"/>
                    </a:cubicBezTo>
                    <a:cubicBezTo>
                      <a:pt x="1584" y="4456"/>
                      <a:pt x="2307" y="1462"/>
                      <a:pt x="2307" y="1462"/>
                    </a:cubicBezTo>
                    <a:lnTo>
                      <a:pt x="2307" y="1462"/>
                    </a:lnTo>
                    <a:cubicBezTo>
                      <a:pt x="2307" y="1462"/>
                      <a:pt x="1" y="5770"/>
                      <a:pt x="2357" y="5770"/>
                    </a:cubicBezTo>
                    <a:cubicBezTo>
                      <a:pt x="2391" y="5770"/>
                      <a:pt x="2427" y="5769"/>
                      <a:pt x="2464" y="5768"/>
                    </a:cubicBezTo>
                    <a:cubicBezTo>
                      <a:pt x="5438" y="5637"/>
                      <a:pt x="7578" y="1"/>
                      <a:pt x="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101;p89">
                <a:extLst>
                  <a:ext uri="{FF2B5EF4-FFF2-40B4-BE49-F238E27FC236}">
                    <a16:creationId xmlns:a16="http://schemas.microsoft.com/office/drawing/2014/main" id="{7597689C-7420-4B80-8654-1EBA87ED6164}"/>
                  </a:ext>
                </a:extLst>
              </p:cNvPr>
              <p:cNvSpPr/>
              <p:nvPr/>
            </p:nvSpPr>
            <p:spPr>
              <a:xfrm>
                <a:off x="7210875" y="3822325"/>
                <a:ext cx="189800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7592" h="5796" extrusionOk="0">
                    <a:moveTo>
                      <a:pt x="7591" y="0"/>
                    </a:moveTo>
                    <a:cubicBezTo>
                      <a:pt x="7591" y="1"/>
                      <a:pt x="5190" y="3445"/>
                      <a:pt x="3364" y="4306"/>
                    </a:cubicBezTo>
                    <a:cubicBezTo>
                      <a:pt x="3147" y="4410"/>
                      <a:pt x="2966" y="4456"/>
                      <a:pt x="2815" y="4456"/>
                    </a:cubicBezTo>
                    <a:cubicBezTo>
                      <a:pt x="1597" y="4456"/>
                      <a:pt x="2320" y="1462"/>
                      <a:pt x="2320" y="1461"/>
                    </a:cubicBezTo>
                    <a:lnTo>
                      <a:pt x="2320" y="1461"/>
                    </a:lnTo>
                    <a:cubicBezTo>
                      <a:pt x="2319" y="1462"/>
                      <a:pt x="0" y="5795"/>
                      <a:pt x="2390" y="5795"/>
                    </a:cubicBezTo>
                    <a:cubicBezTo>
                      <a:pt x="2418" y="5795"/>
                      <a:pt x="2447" y="5795"/>
                      <a:pt x="2476" y="5793"/>
                    </a:cubicBezTo>
                    <a:cubicBezTo>
                      <a:pt x="5451" y="5637"/>
                      <a:pt x="7591" y="1"/>
                      <a:pt x="75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102;p89">
                <a:extLst>
                  <a:ext uri="{FF2B5EF4-FFF2-40B4-BE49-F238E27FC236}">
                    <a16:creationId xmlns:a16="http://schemas.microsoft.com/office/drawing/2014/main" id="{5E9B6996-0F36-4B5D-81F6-A076BFA37392}"/>
                  </a:ext>
                </a:extLst>
              </p:cNvPr>
              <p:cNvSpPr/>
              <p:nvPr/>
            </p:nvSpPr>
            <p:spPr>
              <a:xfrm>
                <a:off x="7735975" y="3355400"/>
                <a:ext cx="195750" cy="161625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465" extrusionOk="0">
                    <a:moveTo>
                      <a:pt x="3087" y="1"/>
                    </a:moveTo>
                    <a:cubicBezTo>
                      <a:pt x="2886" y="1"/>
                      <a:pt x="2766" y="18"/>
                      <a:pt x="2766" y="18"/>
                    </a:cubicBezTo>
                    <a:cubicBezTo>
                      <a:pt x="0" y="1193"/>
                      <a:pt x="783" y="3724"/>
                      <a:pt x="1409" y="5003"/>
                    </a:cubicBezTo>
                    <a:cubicBezTo>
                      <a:pt x="1540" y="5264"/>
                      <a:pt x="1697" y="5525"/>
                      <a:pt x="1879" y="5786"/>
                    </a:cubicBezTo>
                    <a:cubicBezTo>
                      <a:pt x="2427" y="5707"/>
                      <a:pt x="2897" y="5316"/>
                      <a:pt x="3106" y="4794"/>
                    </a:cubicBezTo>
                    <a:cubicBezTo>
                      <a:pt x="3758" y="4742"/>
                      <a:pt x="4384" y="4481"/>
                      <a:pt x="4880" y="4063"/>
                    </a:cubicBezTo>
                    <a:cubicBezTo>
                      <a:pt x="5898" y="4533"/>
                      <a:pt x="5767" y="6360"/>
                      <a:pt x="5741" y="6464"/>
                    </a:cubicBezTo>
                    <a:cubicBezTo>
                      <a:pt x="5820" y="6386"/>
                      <a:pt x="7829" y="4246"/>
                      <a:pt x="6446" y="1976"/>
                    </a:cubicBezTo>
                    <a:cubicBezTo>
                      <a:pt x="5378" y="203"/>
                      <a:pt x="3766" y="1"/>
                      <a:pt x="3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103;p89">
                <a:extLst>
                  <a:ext uri="{FF2B5EF4-FFF2-40B4-BE49-F238E27FC236}">
                    <a16:creationId xmlns:a16="http://schemas.microsoft.com/office/drawing/2014/main" id="{DF357FE5-2BE8-48AC-B4FC-7D60187A925D}"/>
                  </a:ext>
                </a:extLst>
              </p:cNvPr>
              <p:cNvSpPr/>
              <p:nvPr/>
            </p:nvSpPr>
            <p:spPr>
              <a:xfrm>
                <a:off x="7771200" y="3432625"/>
                <a:ext cx="118100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376" extrusionOk="0">
                    <a:moveTo>
                      <a:pt x="3037" y="1"/>
                    </a:moveTo>
                    <a:cubicBezTo>
                      <a:pt x="2888" y="1"/>
                      <a:pt x="2793" y="35"/>
                      <a:pt x="2793" y="35"/>
                    </a:cubicBezTo>
                    <a:cubicBezTo>
                      <a:pt x="2793" y="35"/>
                      <a:pt x="1991" y="882"/>
                      <a:pt x="1311" y="882"/>
                    </a:cubicBezTo>
                    <a:cubicBezTo>
                      <a:pt x="1265" y="882"/>
                      <a:pt x="1219" y="878"/>
                      <a:pt x="1175" y="870"/>
                    </a:cubicBezTo>
                    <a:cubicBezTo>
                      <a:pt x="809" y="1261"/>
                      <a:pt x="418" y="1601"/>
                      <a:pt x="0" y="1914"/>
                    </a:cubicBezTo>
                    <a:cubicBezTo>
                      <a:pt x="131" y="2175"/>
                      <a:pt x="288" y="2436"/>
                      <a:pt x="470" y="2697"/>
                    </a:cubicBezTo>
                    <a:cubicBezTo>
                      <a:pt x="1018" y="2618"/>
                      <a:pt x="1488" y="2227"/>
                      <a:pt x="1697" y="1705"/>
                    </a:cubicBezTo>
                    <a:cubicBezTo>
                      <a:pt x="2349" y="1653"/>
                      <a:pt x="2975" y="1392"/>
                      <a:pt x="3471" y="974"/>
                    </a:cubicBezTo>
                    <a:cubicBezTo>
                      <a:pt x="4489" y="1444"/>
                      <a:pt x="4358" y="3271"/>
                      <a:pt x="4332" y="3375"/>
                    </a:cubicBezTo>
                    <a:cubicBezTo>
                      <a:pt x="4358" y="3297"/>
                      <a:pt x="4724" y="1914"/>
                      <a:pt x="4176" y="844"/>
                    </a:cubicBezTo>
                    <a:cubicBezTo>
                      <a:pt x="3799" y="125"/>
                      <a:pt x="3321" y="1"/>
                      <a:pt x="30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104;p89">
                <a:extLst>
                  <a:ext uri="{FF2B5EF4-FFF2-40B4-BE49-F238E27FC236}">
                    <a16:creationId xmlns:a16="http://schemas.microsoft.com/office/drawing/2014/main" id="{405C333E-7AF8-4E59-BD9D-D056464E9A9D}"/>
                  </a:ext>
                </a:extLst>
              </p:cNvPr>
              <p:cNvSpPr/>
              <p:nvPr/>
            </p:nvSpPr>
            <p:spPr>
              <a:xfrm>
                <a:off x="7699425" y="3370825"/>
                <a:ext cx="189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726" extrusionOk="0">
                    <a:moveTo>
                      <a:pt x="227" y="0"/>
                    </a:moveTo>
                    <a:cubicBezTo>
                      <a:pt x="221" y="0"/>
                      <a:pt x="215" y="1"/>
                      <a:pt x="210" y="2"/>
                    </a:cubicBezTo>
                    <a:cubicBezTo>
                      <a:pt x="53" y="28"/>
                      <a:pt x="1" y="445"/>
                      <a:pt x="79" y="915"/>
                    </a:cubicBezTo>
                    <a:cubicBezTo>
                      <a:pt x="155" y="1369"/>
                      <a:pt x="352" y="1725"/>
                      <a:pt x="507" y="1725"/>
                    </a:cubicBezTo>
                    <a:cubicBezTo>
                      <a:pt x="512" y="1725"/>
                      <a:pt x="518" y="1725"/>
                      <a:pt x="523" y="1724"/>
                    </a:cubicBezTo>
                    <a:cubicBezTo>
                      <a:pt x="706" y="1672"/>
                      <a:pt x="758" y="1280"/>
                      <a:pt x="679" y="811"/>
                    </a:cubicBezTo>
                    <a:cubicBezTo>
                      <a:pt x="579" y="333"/>
                      <a:pt x="381" y="0"/>
                      <a:pt x="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91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 animBg="1"/>
      <p:bldP spid="3621" grpId="0"/>
      <p:bldP spid="3622" grpId="0"/>
      <p:bldP spid="3623" grpId="0" build="p"/>
      <p:bldP spid="84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48"/>
          <p:cNvSpPr/>
          <p:nvPr/>
        </p:nvSpPr>
        <p:spPr>
          <a:xfrm rot="10800000">
            <a:off x="602835" y="658681"/>
            <a:ext cx="5897234" cy="5427324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6" name="Google Shape;1586;p48"/>
          <p:cNvSpPr/>
          <p:nvPr/>
        </p:nvSpPr>
        <p:spPr>
          <a:xfrm rot="10800000">
            <a:off x="6816388" y="394599"/>
            <a:ext cx="5092476" cy="247924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890;p35">
            <a:extLst>
              <a:ext uri="{FF2B5EF4-FFF2-40B4-BE49-F238E27FC236}">
                <a16:creationId xmlns:a16="http://schemas.microsoft.com/office/drawing/2014/main" id="{9329410C-A35E-4BD0-8E9A-7462C5E13B10}"/>
              </a:ext>
            </a:extLst>
          </p:cNvPr>
          <p:cNvSpPr/>
          <p:nvPr/>
        </p:nvSpPr>
        <p:spPr>
          <a:xfrm>
            <a:off x="421821" y="575438"/>
            <a:ext cx="6457355" cy="5887963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1589" name="Google Shape;1589;p48"/>
          <p:cNvSpPr txBox="1">
            <a:spLocks noGrp="1"/>
          </p:cNvSpPr>
          <p:nvPr>
            <p:ph type="title" idx="2"/>
          </p:nvPr>
        </p:nvSpPr>
        <p:spPr>
          <a:xfrm>
            <a:off x="6528343" y="298386"/>
            <a:ext cx="5773073" cy="141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>
              <a:lnSpc>
                <a:spcPct val="100000"/>
              </a:lnSpc>
            </a:pPr>
            <a:r>
              <a:rPr lang="it-IT" sz="8000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urlz MT" panose="04040404050702020202" pitchFamily="82" charset="0"/>
              </a:rPr>
              <a:t>Art. 41 Cost.</a:t>
            </a:r>
            <a:endParaRPr sz="8000" dirty="0">
              <a:solidFill>
                <a:schemeClr val="bg1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urlz MT" panose="04040404050702020202" pitchFamily="82" charset="0"/>
            </a:endParaRPr>
          </a:p>
        </p:txBody>
      </p:sp>
      <p:sp>
        <p:nvSpPr>
          <p:cNvPr id="1590" name="Google Shape;1590;p48">
            <a:hlinkClick r:id="" action="ppaction://noaction"/>
          </p:cNvPr>
          <p:cNvSpPr txBox="1"/>
          <p:nvPr/>
        </p:nvSpPr>
        <p:spPr>
          <a:xfrm>
            <a:off x="2758084" y="4872517"/>
            <a:ext cx="18544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667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91" name="Google Shape;1591;p48"/>
          <p:cNvSpPr txBox="1">
            <a:spLocks noGrp="1"/>
          </p:cNvSpPr>
          <p:nvPr>
            <p:ph type="subTitle" idx="1"/>
          </p:nvPr>
        </p:nvSpPr>
        <p:spPr>
          <a:xfrm>
            <a:off x="340360" y="1811301"/>
            <a:ext cx="6455060" cy="302577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it-IT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L'iniziativa economica privata è libera.</a:t>
            </a:r>
          </a:p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it-IT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può svolgersi in contrasto con l'utilità sociale o in modo da recare danno </a:t>
            </a:r>
            <a:r>
              <a:rPr lang="it-IT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alla salute, all’ambiente,</a:t>
            </a:r>
            <a:r>
              <a:rPr lang="it-IT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alla sicurezza, alla libertà, alla dignità umana.</a:t>
            </a:r>
          </a:p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it-IT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legge determina i programmi e i controlli opportuni perché l'attività economica pubblica e privata possa essere indirizzata e coordinata a fini     sociali e </a:t>
            </a:r>
            <a:r>
              <a:rPr lang="it-IT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ambientali. </a:t>
            </a:r>
          </a:p>
        </p:txBody>
      </p:sp>
      <p:sp>
        <p:nvSpPr>
          <p:cNvPr id="1592" name="Google Shape;1592;p48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593" name="Google Shape;1593;p48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1594" name="Google Shape;1594;p48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98" name="Google Shape;1598;p48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600" name="Google Shape;1600;p48"/>
          <p:cNvGrpSpPr/>
          <p:nvPr/>
        </p:nvGrpSpPr>
        <p:grpSpPr>
          <a:xfrm>
            <a:off x="6943603" y="2962315"/>
            <a:ext cx="4894490" cy="3387261"/>
            <a:chOff x="461700" y="914175"/>
            <a:chExt cx="4140223" cy="2786245"/>
          </a:xfrm>
        </p:grpSpPr>
        <p:sp>
          <p:nvSpPr>
            <p:cNvPr id="1601" name="Google Shape;1601;p48"/>
            <p:cNvSpPr/>
            <p:nvPr/>
          </p:nvSpPr>
          <p:spPr>
            <a:xfrm>
              <a:off x="716964" y="914175"/>
              <a:ext cx="1276339" cy="1438226"/>
            </a:xfrm>
            <a:custGeom>
              <a:avLst/>
              <a:gdLst/>
              <a:ahLst/>
              <a:cxnLst/>
              <a:rect l="l" t="t" r="r" b="b"/>
              <a:pathLst>
                <a:path w="32380" h="36487" extrusionOk="0">
                  <a:moveTo>
                    <a:pt x="331" y="0"/>
                  </a:moveTo>
                  <a:cubicBezTo>
                    <a:pt x="221" y="0"/>
                    <a:pt x="111" y="1"/>
                    <a:pt x="1" y="2"/>
                  </a:cubicBezTo>
                  <a:cubicBezTo>
                    <a:pt x="748" y="2315"/>
                    <a:pt x="748" y="4734"/>
                    <a:pt x="854" y="7118"/>
                  </a:cubicBezTo>
                  <a:cubicBezTo>
                    <a:pt x="1139" y="12847"/>
                    <a:pt x="1922" y="18611"/>
                    <a:pt x="4306" y="23805"/>
                  </a:cubicBezTo>
                  <a:cubicBezTo>
                    <a:pt x="6690" y="28965"/>
                    <a:pt x="10853" y="33555"/>
                    <a:pt x="16225" y="35440"/>
                  </a:cubicBezTo>
                  <a:cubicBezTo>
                    <a:pt x="18249" y="36133"/>
                    <a:pt x="20372" y="36486"/>
                    <a:pt x="22505" y="36486"/>
                  </a:cubicBezTo>
                  <a:cubicBezTo>
                    <a:pt x="23223" y="36486"/>
                    <a:pt x="23941" y="36446"/>
                    <a:pt x="24658" y="36366"/>
                  </a:cubicBezTo>
                  <a:cubicBezTo>
                    <a:pt x="26828" y="36152"/>
                    <a:pt x="29141" y="35512"/>
                    <a:pt x="30600" y="33839"/>
                  </a:cubicBezTo>
                  <a:cubicBezTo>
                    <a:pt x="32023" y="32167"/>
                    <a:pt x="32344" y="29747"/>
                    <a:pt x="32344" y="27470"/>
                  </a:cubicBezTo>
                  <a:cubicBezTo>
                    <a:pt x="32379" y="15159"/>
                    <a:pt x="21563" y="5232"/>
                    <a:pt x="10390" y="1603"/>
                  </a:cubicBezTo>
                  <a:cubicBezTo>
                    <a:pt x="7150" y="534"/>
                    <a:pt x="3743" y="0"/>
                    <a:pt x="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845976" y="1015319"/>
              <a:ext cx="1249495" cy="1486710"/>
            </a:xfrm>
            <a:custGeom>
              <a:avLst/>
              <a:gdLst/>
              <a:ahLst/>
              <a:cxnLst/>
              <a:rect l="l" t="t" r="r" b="b"/>
              <a:pathLst>
                <a:path w="31699" h="37717" extrusionOk="0">
                  <a:moveTo>
                    <a:pt x="836" y="0"/>
                  </a:moveTo>
                  <a:cubicBezTo>
                    <a:pt x="734" y="0"/>
                    <a:pt x="665" y="128"/>
                    <a:pt x="748" y="211"/>
                  </a:cubicBezTo>
                  <a:cubicBezTo>
                    <a:pt x="2029" y="1421"/>
                    <a:pt x="3310" y="2595"/>
                    <a:pt x="4555" y="3840"/>
                  </a:cubicBezTo>
                  <a:lnTo>
                    <a:pt x="4555" y="3947"/>
                  </a:lnTo>
                  <a:cubicBezTo>
                    <a:pt x="4555" y="3972"/>
                    <a:pt x="4591" y="3998"/>
                    <a:pt x="4624" y="3998"/>
                  </a:cubicBezTo>
                  <a:cubicBezTo>
                    <a:pt x="4638" y="3998"/>
                    <a:pt x="4652" y="3993"/>
                    <a:pt x="4662" y="3983"/>
                  </a:cubicBezTo>
                  <a:lnTo>
                    <a:pt x="4911" y="4232"/>
                  </a:lnTo>
                  <a:cubicBezTo>
                    <a:pt x="4164" y="4374"/>
                    <a:pt x="3417" y="4481"/>
                    <a:pt x="2670" y="4481"/>
                  </a:cubicBezTo>
                  <a:cubicBezTo>
                    <a:pt x="1816" y="4481"/>
                    <a:pt x="997" y="4410"/>
                    <a:pt x="179" y="4232"/>
                  </a:cubicBezTo>
                  <a:cubicBezTo>
                    <a:pt x="143" y="4232"/>
                    <a:pt x="108" y="4303"/>
                    <a:pt x="179" y="4303"/>
                  </a:cubicBezTo>
                  <a:cubicBezTo>
                    <a:pt x="1032" y="4549"/>
                    <a:pt x="1905" y="4665"/>
                    <a:pt x="2782" y="4665"/>
                  </a:cubicBezTo>
                  <a:cubicBezTo>
                    <a:pt x="3552" y="4665"/>
                    <a:pt x="4324" y="4576"/>
                    <a:pt x="5089" y="4410"/>
                  </a:cubicBezTo>
                  <a:cubicBezTo>
                    <a:pt x="6014" y="5370"/>
                    <a:pt x="6939" y="6367"/>
                    <a:pt x="7829" y="7363"/>
                  </a:cubicBezTo>
                  <a:cubicBezTo>
                    <a:pt x="8362" y="8003"/>
                    <a:pt x="8896" y="8644"/>
                    <a:pt x="9394" y="9320"/>
                  </a:cubicBezTo>
                  <a:cubicBezTo>
                    <a:pt x="8683" y="9355"/>
                    <a:pt x="8007" y="9462"/>
                    <a:pt x="7295" y="9498"/>
                  </a:cubicBezTo>
                  <a:cubicBezTo>
                    <a:pt x="6477" y="9569"/>
                    <a:pt x="5658" y="9605"/>
                    <a:pt x="4840" y="9605"/>
                  </a:cubicBezTo>
                  <a:cubicBezTo>
                    <a:pt x="3239" y="9605"/>
                    <a:pt x="1673" y="9462"/>
                    <a:pt x="108" y="9249"/>
                  </a:cubicBezTo>
                  <a:cubicBezTo>
                    <a:pt x="1" y="9249"/>
                    <a:pt x="1" y="9355"/>
                    <a:pt x="108" y="9391"/>
                  </a:cubicBezTo>
                  <a:cubicBezTo>
                    <a:pt x="1673" y="9640"/>
                    <a:pt x="3310" y="9782"/>
                    <a:pt x="4911" y="9818"/>
                  </a:cubicBezTo>
                  <a:cubicBezTo>
                    <a:pt x="5694" y="9818"/>
                    <a:pt x="6512" y="9818"/>
                    <a:pt x="7295" y="9782"/>
                  </a:cubicBezTo>
                  <a:cubicBezTo>
                    <a:pt x="8042" y="9747"/>
                    <a:pt x="8825" y="9676"/>
                    <a:pt x="9608" y="9533"/>
                  </a:cubicBezTo>
                  <a:cubicBezTo>
                    <a:pt x="10141" y="10281"/>
                    <a:pt x="10711" y="11028"/>
                    <a:pt x="11244" y="11775"/>
                  </a:cubicBezTo>
                  <a:cubicBezTo>
                    <a:pt x="11244" y="11846"/>
                    <a:pt x="11244" y="11917"/>
                    <a:pt x="11244" y="11953"/>
                  </a:cubicBezTo>
                  <a:cubicBezTo>
                    <a:pt x="11271" y="12033"/>
                    <a:pt x="11318" y="12073"/>
                    <a:pt x="11370" y="12073"/>
                  </a:cubicBezTo>
                  <a:cubicBezTo>
                    <a:pt x="11387" y="12073"/>
                    <a:pt x="11405" y="12069"/>
                    <a:pt x="11422" y="12060"/>
                  </a:cubicBezTo>
                  <a:cubicBezTo>
                    <a:pt x="12134" y="13056"/>
                    <a:pt x="12774" y="14052"/>
                    <a:pt x="13415" y="15084"/>
                  </a:cubicBezTo>
                  <a:cubicBezTo>
                    <a:pt x="12703" y="15262"/>
                    <a:pt x="11956" y="15511"/>
                    <a:pt x="11209" y="15618"/>
                  </a:cubicBezTo>
                  <a:cubicBezTo>
                    <a:pt x="10391" y="15796"/>
                    <a:pt x="9572" y="15867"/>
                    <a:pt x="8754" y="15938"/>
                  </a:cubicBezTo>
                  <a:cubicBezTo>
                    <a:pt x="8196" y="15962"/>
                    <a:pt x="7635" y="15974"/>
                    <a:pt x="7072" y="15974"/>
                  </a:cubicBezTo>
                  <a:cubicBezTo>
                    <a:pt x="5947" y="15974"/>
                    <a:pt x="4816" y="15926"/>
                    <a:pt x="3701" y="15831"/>
                  </a:cubicBezTo>
                  <a:cubicBezTo>
                    <a:pt x="2776" y="15760"/>
                    <a:pt x="1816" y="15653"/>
                    <a:pt x="855" y="15547"/>
                  </a:cubicBezTo>
                  <a:cubicBezTo>
                    <a:pt x="784" y="15547"/>
                    <a:pt x="748" y="15653"/>
                    <a:pt x="855" y="15689"/>
                  </a:cubicBezTo>
                  <a:cubicBezTo>
                    <a:pt x="3073" y="15948"/>
                    <a:pt x="5323" y="16208"/>
                    <a:pt x="7573" y="16208"/>
                  </a:cubicBezTo>
                  <a:cubicBezTo>
                    <a:pt x="8715" y="16208"/>
                    <a:pt x="9857" y="16141"/>
                    <a:pt x="10995" y="15974"/>
                  </a:cubicBezTo>
                  <a:cubicBezTo>
                    <a:pt x="11885" y="15867"/>
                    <a:pt x="12774" y="15653"/>
                    <a:pt x="13628" y="15369"/>
                  </a:cubicBezTo>
                  <a:cubicBezTo>
                    <a:pt x="13949" y="15902"/>
                    <a:pt x="14304" y="16436"/>
                    <a:pt x="14625" y="17005"/>
                  </a:cubicBezTo>
                  <a:lnTo>
                    <a:pt x="14625" y="17219"/>
                  </a:lnTo>
                  <a:cubicBezTo>
                    <a:pt x="14625" y="17287"/>
                    <a:pt x="14668" y="17311"/>
                    <a:pt x="14717" y="17311"/>
                  </a:cubicBezTo>
                  <a:cubicBezTo>
                    <a:pt x="14746" y="17311"/>
                    <a:pt x="14777" y="17303"/>
                    <a:pt x="14803" y="17290"/>
                  </a:cubicBezTo>
                  <a:cubicBezTo>
                    <a:pt x="15692" y="18749"/>
                    <a:pt x="16546" y="20208"/>
                    <a:pt x="17400" y="21631"/>
                  </a:cubicBezTo>
                  <a:cubicBezTo>
                    <a:pt x="17080" y="21666"/>
                    <a:pt x="16724" y="21738"/>
                    <a:pt x="16368" y="21809"/>
                  </a:cubicBezTo>
                  <a:cubicBezTo>
                    <a:pt x="15941" y="21844"/>
                    <a:pt x="15479" y="21916"/>
                    <a:pt x="15052" y="21951"/>
                  </a:cubicBezTo>
                  <a:cubicBezTo>
                    <a:pt x="14127" y="22058"/>
                    <a:pt x="13237" y="22093"/>
                    <a:pt x="12312" y="22093"/>
                  </a:cubicBezTo>
                  <a:cubicBezTo>
                    <a:pt x="12129" y="22097"/>
                    <a:pt x="11945" y="22099"/>
                    <a:pt x="11762" y="22099"/>
                  </a:cubicBezTo>
                  <a:cubicBezTo>
                    <a:pt x="10131" y="22099"/>
                    <a:pt x="8499" y="21958"/>
                    <a:pt x="6868" y="21702"/>
                  </a:cubicBezTo>
                  <a:cubicBezTo>
                    <a:pt x="5872" y="21560"/>
                    <a:pt x="4876" y="21346"/>
                    <a:pt x="3879" y="21097"/>
                  </a:cubicBezTo>
                  <a:cubicBezTo>
                    <a:pt x="3808" y="21097"/>
                    <a:pt x="3773" y="21204"/>
                    <a:pt x="3844" y="21239"/>
                  </a:cubicBezTo>
                  <a:cubicBezTo>
                    <a:pt x="6674" y="22011"/>
                    <a:pt x="9596" y="22416"/>
                    <a:pt x="12517" y="22416"/>
                  </a:cubicBezTo>
                  <a:cubicBezTo>
                    <a:pt x="13232" y="22416"/>
                    <a:pt x="13947" y="22391"/>
                    <a:pt x="14660" y="22342"/>
                  </a:cubicBezTo>
                  <a:cubicBezTo>
                    <a:pt x="15194" y="22307"/>
                    <a:pt x="15692" y="22236"/>
                    <a:pt x="16190" y="22200"/>
                  </a:cubicBezTo>
                  <a:cubicBezTo>
                    <a:pt x="16688" y="22129"/>
                    <a:pt x="17151" y="22058"/>
                    <a:pt x="17613" y="21951"/>
                  </a:cubicBezTo>
                  <a:cubicBezTo>
                    <a:pt x="17969" y="22520"/>
                    <a:pt x="18290" y="23090"/>
                    <a:pt x="18645" y="23659"/>
                  </a:cubicBezTo>
                  <a:cubicBezTo>
                    <a:pt x="19499" y="24975"/>
                    <a:pt x="20353" y="26292"/>
                    <a:pt x="21243" y="27537"/>
                  </a:cubicBezTo>
                  <a:cubicBezTo>
                    <a:pt x="17934" y="27537"/>
                    <a:pt x="14625" y="27359"/>
                    <a:pt x="11316" y="26968"/>
                  </a:cubicBezTo>
                  <a:cubicBezTo>
                    <a:pt x="10319" y="26861"/>
                    <a:pt x="9323" y="26719"/>
                    <a:pt x="8327" y="26541"/>
                  </a:cubicBezTo>
                  <a:cubicBezTo>
                    <a:pt x="8220" y="26541"/>
                    <a:pt x="8220" y="26719"/>
                    <a:pt x="8327" y="26719"/>
                  </a:cubicBezTo>
                  <a:cubicBezTo>
                    <a:pt x="11849" y="27324"/>
                    <a:pt x="15372" y="27715"/>
                    <a:pt x="18930" y="27858"/>
                  </a:cubicBezTo>
                  <a:cubicBezTo>
                    <a:pt x="19784" y="27893"/>
                    <a:pt x="20638" y="27893"/>
                    <a:pt x="21492" y="27893"/>
                  </a:cubicBezTo>
                  <a:cubicBezTo>
                    <a:pt x="22275" y="28961"/>
                    <a:pt x="23057" y="29992"/>
                    <a:pt x="23911" y="30989"/>
                  </a:cubicBezTo>
                  <a:cubicBezTo>
                    <a:pt x="24089" y="31202"/>
                    <a:pt x="24267" y="31416"/>
                    <a:pt x="24445" y="31629"/>
                  </a:cubicBezTo>
                  <a:cubicBezTo>
                    <a:pt x="24260" y="31631"/>
                    <a:pt x="24076" y="31632"/>
                    <a:pt x="23892" y="31632"/>
                  </a:cubicBezTo>
                  <a:cubicBezTo>
                    <a:pt x="21127" y="31632"/>
                    <a:pt x="18392" y="31382"/>
                    <a:pt x="15657" y="30882"/>
                  </a:cubicBezTo>
                  <a:cubicBezTo>
                    <a:pt x="14767" y="30704"/>
                    <a:pt x="13913" y="30526"/>
                    <a:pt x="13059" y="30277"/>
                  </a:cubicBezTo>
                  <a:cubicBezTo>
                    <a:pt x="12988" y="30277"/>
                    <a:pt x="12917" y="30384"/>
                    <a:pt x="13024" y="30419"/>
                  </a:cubicBezTo>
                  <a:cubicBezTo>
                    <a:pt x="16012" y="31273"/>
                    <a:pt x="19108" y="31771"/>
                    <a:pt x="22239" y="31914"/>
                  </a:cubicBezTo>
                  <a:cubicBezTo>
                    <a:pt x="22648" y="31932"/>
                    <a:pt x="23057" y="31940"/>
                    <a:pt x="23471" y="31940"/>
                  </a:cubicBezTo>
                  <a:cubicBezTo>
                    <a:pt x="23885" y="31940"/>
                    <a:pt x="24303" y="31932"/>
                    <a:pt x="24730" y="31914"/>
                  </a:cubicBezTo>
                  <a:cubicBezTo>
                    <a:pt x="26366" y="33871"/>
                    <a:pt x="28288" y="35614"/>
                    <a:pt x="30387" y="37073"/>
                  </a:cubicBezTo>
                  <a:cubicBezTo>
                    <a:pt x="30707" y="37286"/>
                    <a:pt x="31027" y="37464"/>
                    <a:pt x="31348" y="37678"/>
                  </a:cubicBezTo>
                  <a:cubicBezTo>
                    <a:pt x="31375" y="37705"/>
                    <a:pt x="31406" y="37717"/>
                    <a:pt x="31437" y="37717"/>
                  </a:cubicBezTo>
                  <a:cubicBezTo>
                    <a:pt x="31568" y="37717"/>
                    <a:pt x="31698" y="37508"/>
                    <a:pt x="31526" y="37393"/>
                  </a:cubicBezTo>
                  <a:cubicBezTo>
                    <a:pt x="29071" y="35685"/>
                    <a:pt x="26829" y="33693"/>
                    <a:pt x="24872" y="31416"/>
                  </a:cubicBezTo>
                  <a:lnTo>
                    <a:pt x="24445" y="30953"/>
                  </a:lnTo>
                  <a:cubicBezTo>
                    <a:pt x="26082" y="28498"/>
                    <a:pt x="26224" y="25545"/>
                    <a:pt x="26366" y="22698"/>
                  </a:cubicBezTo>
                  <a:cubicBezTo>
                    <a:pt x="26366" y="22622"/>
                    <a:pt x="26315" y="22587"/>
                    <a:pt x="26268" y="22587"/>
                  </a:cubicBezTo>
                  <a:cubicBezTo>
                    <a:pt x="26227" y="22587"/>
                    <a:pt x="26188" y="22613"/>
                    <a:pt x="26188" y="22663"/>
                  </a:cubicBezTo>
                  <a:cubicBezTo>
                    <a:pt x="26011" y="25402"/>
                    <a:pt x="25833" y="28356"/>
                    <a:pt x="24267" y="30740"/>
                  </a:cubicBezTo>
                  <a:cubicBezTo>
                    <a:pt x="23449" y="29779"/>
                    <a:pt x="22702" y="28783"/>
                    <a:pt x="21990" y="27786"/>
                  </a:cubicBezTo>
                  <a:cubicBezTo>
                    <a:pt x="22026" y="27680"/>
                    <a:pt x="21990" y="27573"/>
                    <a:pt x="21848" y="27573"/>
                  </a:cubicBezTo>
                  <a:lnTo>
                    <a:pt x="21812" y="27573"/>
                  </a:lnTo>
                  <a:lnTo>
                    <a:pt x="21670" y="27324"/>
                  </a:lnTo>
                  <a:cubicBezTo>
                    <a:pt x="22203" y="25687"/>
                    <a:pt x="22595" y="24015"/>
                    <a:pt x="22808" y="22271"/>
                  </a:cubicBezTo>
                  <a:cubicBezTo>
                    <a:pt x="23057" y="20492"/>
                    <a:pt x="23129" y="18678"/>
                    <a:pt x="23057" y="16863"/>
                  </a:cubicBezTo>
                  <a:cubicBezTo>
                    <a:pt x="23022" y="15831"/>
                    <a:pt x="22951" y="14835"/>
                    <a:pt x="22808" y="13803"/>
                  </a:cubicBezTo>
                  <a:cubicBezTo>
                    <a:pt x="22808" y="13768"/>
                    <a:pt x="22773" y="13750"/>
                    <a:pt x="22737" y="13750"/>
                  </a:cubicBezTo>
                  <a:cubicBezTo>
                    <a:pt x="22702" y="13750"/>
                    <a:pt x="22666" y="13768"/>
                    <a:pt x="22666" y="13803"/>
                  </a:cubicBezTo>
                  <a:cubicBezTo>
                    <a:pt x="23093" y="17361"/>
                    <a:pt x="22915" y="20990"/>
                    <a:pt x="22168" y="24477"/>
                  </a:cubicBezTo>
                  <a:cubicBezTo>
                    <a:pt x="21954" y="25331"/>
                    <a:pt x="21705" y="26185"/>
                    <a:pt x="21456" y="27039"/>
                  </a:cubicBezTo>
                  <a:cubicBezTo>
                    <a:pt x="20780" y="26078"/>
                    <a:pt x="20140" y="25118"/>
                    <a:pt x="19499" y="24122"/>
                  </a:cubicBezTo>
                  <a:cubicBezTo>
                    <a:pt x="19215" y="23695"/>
                    <a:pt x="18930" y="23196"/>
                    <a:pt x="18610" y="22734"/>
                  </a:cubicBezTo>
                  <a:cubicBezTo>
                    <a:pt x="18752" y="21026"/>
                    <a:pt x="18788" y="19318"/>
                    <a:pt x="18859" y="17610"/>
                  </a:cubicBezTo>
                  <a:cubicBezTo>
                    <a:pt x="18966" y="15902"/>
                    <a:pt x="19037" y="14088"/>
                    <a:pt x="19108" y="12309"/>
                  </a:cubicBezTo>
                  <a:cubicBezTo>
                    <a:pt x="19179" y="11312"/>
                    <a:pt x="19215" y="10316"/>
                    <a:pt x="19286" y="9320"/>
                  </a:cubicBezTo>
                  <a:cubicBezTo>
                    <a:pt x="19286" y="9281"/>
                    <a:pt x="19254" y="9253"/>
                    <a:pt x="19219" y="9253"/>
                  </a:cubicBezTo>
                  <a:cubicBezTo>
                    <a:pt x="19190" y="9253"/>
                    <a:pt x="19160" y="9272"/>
                    <a:pt x="19143" y="9320"/>
                  </a:cubicBezTo>
                  <a:cubicBezTo>
                    <a:pt x="18966" y="12842"/>
                    <a:pt x="18752" y="16365"/>
                    <a:pt x="18539" y="19852"/>
                  </a:cubicBezTo>
                  <a:cubicBezTo>
                    <a:pt x="18467" y="20706"/>
                    <a:pt x="18432" y="21524"/>
                    <a:pt x="18361" y="22378"/>
                  </a:cubicBezTo>
                  <a:cubicBezTo>
                    <a:pt x="17187" y="20421"/>
                    <a:pt x="16012" y="18464"/>
                    <a:pt x="14803" y="16507"/>
                  </a:cubicBezTo>
                  <a:cubicBezTo>
                    <a:pt x="14838" y="14942"/>
                    <a:pt x="14803" y="13376"/>
                    <a:pt x="14767" y="11775"/>
                  </a:cubicBezTo>
                  <a:cubicBezTo>
                    <a:pt x="14696" y="9960"/>
                    <a:pt x="14589" y="8146"/>
                    <a:pt x="14482" y="6331"/>
                  </a:cubicBezTo>
                  <a:cubicBezTo>
                    <a:pt x="14482" y="6283"/>
                    <a:pt x="14446" y="6264"/>
                    <a:pt x="14406" y="6264"/>
                  </a:cubicBezTo>
                  <a:cubicBezTo>
                    <a:pt x="14358" y="6264"/>
                    <a:pt x="14304" y="6292"/>
                    <a:pt x="14304" y="6331"/>
                  </a:cubicBezTo>
                  <a:cubicBezTo>
                    <a:pt x="14447" y="8146"/>
                    <a:pt x="14518" y="9960"/>
                    <a:pt x="14554" y="11739"/>
                  </a:cubicBezTo>
                  <a:cubicBezTo>
                    <a:pt x="14589" y="13198"/>
                    <a:pt x="14554" y="14657"/>
                    <a:pt x="14554" y="16080"/>
                  </a:cubicBezTo>
                  <a:lnTo>
                    <a:pt x="14411" y="15867"/>
                  </a:lnTo>
                  <a:cubicBezTo>
                    <a:pt x="13451" y="14301"/>
                    <a:pt x="12419" y="12736"/>
                    <a:pt x="11351" y="11206"/>
                  </a:cubicBezTo>
                  <a:cubicBezTo>
                    <a:pt x="10960" y="8502"/>
                    <a:pt x="10533" y="5762"/>
                    <a:pt x="10177" y="3022"/>
                  </a:cubicBezTo>
                  <a:cubicBezTo>
                    <a:pt x="10177" y="2987"/>
                    <a:pt x="10150" y="2969"/>
                    <a:pt x="10124" y="2969"/>
                  </a:cubicBezTo>
                  <a:cubicBezTo>
                    <a:pt x="10097" y="2969"/>
                    <a:pt x="10070" y="2987"/>
                    <a:pt x="10070" y="3022"/>
                  </a:cubicBezTo>
                  <a:cubicBezTo>
                    <a:pt x="10355" y="5584"/>
                    <a:pt x="10640" y="8181"/>
                    <a:pt x="11031" y="10743"/>
                  </a:cubicBezTo>
                  <a:cubicBezTo>
                    <a:pt x="10319" y="9747"/>
                    <a:pt x="9572" y="8786"/>
                    <a:pt x="8789" y="7861"/>
                  </a:cubicBezTo>
                  <a:cubicBezTo>
                    <a:pt x="8434" y="7434"/>
                    <a:pt x="8042" y="6972"/>
                    <a:pt x="7651" y="6580"/>
                  </a:cubicBezTo>
                  <a:cubicBezTo>
                    <a:pt x="7473" y="4872"/>
                    <a:pt x="7331" y="3164"/>
                    <a:pt x="7224" y="1457"/>
                  </a:cubicBezTo>
                  <a:cubicBezTo>
                    <a:pt x="7224" y="1426"/>
                    <a:pt x="7205" y="1415"/>
                    <a:pt x="7183" y="1415"/>
                  </a:cubicBezTo>
                  <a:cubicBezTo>
                    <a:pt x="7153" y="1415"/>
                    <a:pt x="7117" y="1436"/>
                    <a:pt x="7117" y="1457"/>
                  </a:cubicBezTo>
                  <a:cubicBezTo>
                    <a:pt x="7188" y="3093"/>
                    <a:pt x="7331" y="4730"/>
                    <a:pt x="7473" y="6367"/>
                  </a:cubicBezTo>
                  <a:cubicBezTo>
                    <a:pt x="6548" y="5335"/>
                    <a:pt x="5587" y="4374"/>
                    <a:pt x="4591" y="3413"/>
                  </a:cubicBezTo>
                  <a:cubicBezTo>
                    <a:pt x="4342" y="2382"/>
                    <a:pt x="4057" y="1350"/>
                    <a:pt x="3808" y="318"/>
                  </a:cubicBezTo>
                  <a:cubicBezTo>
                    <a:pt x="3808" y="282"/>
                    <a:pt x="3781" y="265"/>
                    <a:pt x="3759" y="265"/>
                  </a:cubicBezTo>
                  <a:cubicBezTo>
                    <a:pt x="3737" y="265"/>
                    <a:pt x="3719" y="282"/>
                    <a:pt x="3737" y="318"/>
                  </a:cubicBezTo>
                  <a:cubicBezTo>
                    <a:pt x="3915" y="1279"/>
                    <a:pt x="4128" y="2239"/>
                    <a:pt x="4342" y="3164"/>
                  </a:cubicBezTo>
                  <a:cubicBezTo>
                    <a:pt x="3488" y="2382"/>
                    <a:pt x="2634" y="1563"/>
                    <a:pt x="1744" y="780"/>
                  </a:cubicBezTo>
                  <a:lnTo>
                    <a:pt x="926" y="33"/>
                  </a:lnTo>
                  <a:cubicBezTo>
                    <a:pt x="895" y="10"/>
                    <a:pt x="864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61700" y="2561294"/>
              <a:ext cx="1774221" cy="1009246"/>
            </a:xfrm>
            <a:custGeom>
              <a:avLst/>
              <a:gdLst/>
              <a:ahLst/>
              <a:cxnLst/>
              <a:rect l="l" t="t" r="r" b="b"/>
              <a:pathLst>
                <a:path w="45011" h="25604" extrusionOk="0">
                  <a:moveTo>
                    <a:pt x="28956" y="1"/>
                  </a:moveTo>
                  <a:cubicBezTo>
                    <a:pt x="20650" y="1"/>
                    <a:pt x="12122" y="4107"/>
                    <a:pt x="6263" y="9843"/>
                  </a:cubicBezTo>
                  <a:cubicBezTo>
                    <a:pt x="3701" y="12262"/>
                    <a:pt x="1602" y="15109"/>
                    <a:pt x="1" y="18240"/>
                  </a:cubicBezTo>
                  <a:cubicBezTo>
                    <a:pt x="2349" y="18667"/>
                    <a:pt x="4520" y="19805"/>
                    <a:pt x="6690" y="20837"/>
                  </a:cubicBezTo>
                  <a:cubicBezTo>
                    <a:pt x="11849" y="23257"/>
                    <a:pt x="17329" y="25285"/>
                    <a:pt x="23022" y="25569"/>
                  </a:cubicBezTo>
                  <a:cubicBezTo>
                    <a:pt x="23471" y="25592"/>
                    <a:pt x="23922" y="25603"/>
                    <a:pt x="24374" y="25603"/>
                  </a:cubicBezTo>
                  <a:cubicBezTo>
                    <a:pt x="29647" y="25603"/>
                    <a:pt x="35024" y="24054"/>
                    <a:pt x="38891" y="20481"/>
                  </a:cubicBezTo>
                  <a:cubicBezTo>
                    <a:pt x="40954" y="18524"/>
                    <a:pt x="42591" y="16141"/>
                    <a:pt x="43623" y="13472"/>
                  </a:cubicBezTo>
                  <a:cubicBezTo>
                    <a:pt x="44477" y="11444"/>
                    <a:pt x="45011" y="9096"/>
                    <a:pt x="44192" y="7032"/>
                  </a:cubicBezTo>
                  <a:cubicBezTo>
                    <a:pt x="43374" y="5004"/>
                    <a:pt x="41381" y="3580"/>
                    <a:pt x="39389" y="2513"/>
                  </a:cubicBezTo>
                  <a:cubicBezTo>
                    <a:pt x="36109" y="771"/>
                    <a:pt x="32553" y="1"/>
                    <a:pt x="28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620747" y="2672963"/>
              <a:ext cx="1887192" cy="802659"/>
            </a:xfrm>
            <a:custGeom>
              <a:avLst/>
              <a:gdLst/>
              <a:ahLst/>
              <a:cxnLst/>
              <a:rect l="l" t="t" r="r" b="b"/>
              <a:pathLst>
                <a:path w="47877" h="20363" extrusionOk="0">
                  <a:moveTo>
                    <a:pt x="22651" y="0"/>
                  </a:moveTo>
                  <a:cubicBezTo>
                    <a:pt x="22580" y="0"/>
                    <a:pt x="22509" y="107"/>
                    <a:pt x="22580" y="143"/>
                  </a:cubicBezTo>
                  <a:cubicBezTo>
                    <a:pt x="25960" y="1424"/>
                    <a:pt x="29056" y="3274"/>
                    <a:pt x="31796" y="5586"/>
                  </a:cubicBezTo>
                  <a:cubicBezTo>
                    <a:pt x="32472" y="6156"/>
                    <a:pt x="33112" y="6796"/>
                    <a:pt x="33753" y="7401"/>
                  </a:cubicBezTo>
                  <a:cubicBezTo>
                    <a:pt x="32579" y="7543"/>
                    <a:pt x="31440" y="7686"/>
                    <a:pt x="30266" y="7757"/>
                  </a:cubicBezTo>
                  <a:cubicBezTo>
                    <a:pt x="29732" y="7792"/>
                    <a:pt x="29163" y="7828"/>
                    <a:pt x="28629" y="7899"/>
                  </a:cubicBezTo>
                  <a:cubicBezTo>
                    <a:pt x="27170" y="6974"/>
                    <a:pt x="25676" y="6120"/>
                    <a:pt x="24181" y="5266"/>
                  </a:cubicBezTo>
                  <a:lnTo>
                    <a:pt x="19627" y="2562"/>
                  </a:lnTo>
                  <a:lnTo>
                    <a:pt x="17065" y="1032"/>
                  </a:lnTo>
                  <a:cubicBezTo>
                    <a:pt x="17052" y="1025"/>
                    <a:pt x="17038" y="1022"/>
                    <a:pt x="17025" y="1022"/>
                  </a:cubicBezTo>
                  <a:cubicBezTo>
                    <a:pt x="16972" y="1022"/>
                    <a:pt x="16937" y="1074"/>
                    <a:pt x="16994" y="1103"/>
                  </a:cubicBezTo>
                  <a:cubicBezTo>
                    <a:pt x="19983" y="2953"/>
                    <a:pt x="23007" y="4768"/>
                    <a:pt x="25996" y="6618"/>
                  </a:cubicBezTo>
                  <a:cubicBezTo>
                    <a:pt x="26708" y="7045"/>
                    <a:pt x="27419" y="7508"/>
                    <a:pt x="28166" y="7899"/>
                  </a:cubicBezTo>
                  <a:cubicBezTo>
                    <a:pt x="25889" y="8077"/>
                    <a:pt x="23577" y="8184"/>
                    <a:pt x="21299" y="8326"/>
                  </a:cubicBezTo>
                  <a:cubicBezTo>
                    <a:pt x="19947" y="7579"/>
                    <a:pt x="18524" y="6867"/>
                    <a:pt x="17101" y="6191"/>
                  </a:cubicBezTo>
                  <a:cubicBezTo>
                    <a:pt x="15464" y="5373"/>
                    <a:pt x="13792" y="4590"/>
                    <a:pt x="12120" y="3879"/>
                  </a:cubicBezTo>
                  <a:cubicBezTo>
                    <a:pt x="12112" y="3875"/>
                    <a:pt x="12104" y="3873"/>
                    <a:pt x="12097" y="3873"/>
                  </a:cubicBezTo>
                  <a:cubicBezTo>
                    <a:pt x="12042" y="3873"/>
                    <a:pt x="12021" y="3989"/>
                    <a:pt x="12084" y="4021"/>
                  </a:cubicBezTo>
                  <a:cubicBezTo>
                    <a:pt x="13721" y="4768"/>
                    <a:pt x="15357" y="5551"/>
                    <a:pt x="16958" y="6369"/>
                  </a:cubicBezTo>
                  <a:cubicBezTo>
                    <a:pt x="18275" y="7010"/>
                    <a:pt x="19520" y="7686"/>
                    <a:pt x="20801" y="8362"/>
                  </a:cubicBezTo>
                  <a:lnTo>
                    <a:pt x="20552" y="8362"/>
                  </a:lnTo>
                  <a:cubicBezTo>
                    <a:pt x="18702" y="8469"/>
                    <a:pt x="16852" y="8646"/>
                    <a:pt x="15002" y="8895"/>
                  </a:cubicBezTo>
                  <a:cubicBezTo>
                    <a:pt x="12404" y="7970"/>
                    <a:pt x="9807" y="7081"/>
                    <a:pt x="7245" y="6085"/>
                  </a:cubicBezTo>
                  <a:cubicBezTo>
                    <a:pt x="7237" y="6081"/>
                    <a:pt x="7229" y="6079"/>
                    <a:pt x="7222" y="6079"/>
                  </a:cubicBezTo>
                  <a:cubicBezTo>
                    <a:pt x="7160" y="6079"/>
                    <a:pt x="7114" y="6195"/>
                    <a:pt x="7209" y="6227"/>
                  </a:cubicBezTo>
                  <a:cubicBezTo>
                    <a:pt x="9593" y="7152"/>
                    <a:pt x="12013" y="8113"/>
                    <a:pt x="14432" y="8967"/>
                  </a:cubicBezTo>
                  <a:cubicBezTo>
                    <a:pt x="13258" y="9145"/>
                    <a:pt x="12048" y="9322"/>
                    <a:pt x="10874" y="9572"/>
                  </a:cubicBezTo>
                  <a:cubicBezTo>
                    <a:pt x="10340" y="9714"/>
                    <a:pt x="9771" y="9821"/>
                    <a:pt x="9202" y="9963"/>
                  </a:cubicBezTo>
                  <a:cubicBezTo>
                    <a:pt x="7636" y="9358"/>
                    <a:pt x="6035" y="8682"/>
                    <a:pt x="4505" y="7970"/>
                  </a:cubicBezTo>
                  <a:cubicBezTo>
                    <a:pt x="4495" y="7965"/>
                    <a:pt x="4486" y="7963"/>
                    <a:pt x="4478" y="7963"/>
                  </a:cubicBezTo>
                  <a:cubicBezTo>
                    <a:pt x="4426" y="7963"/>
                    <a:pt x="4408" y="8047"/>
                    <a:pt x="4470" y="8077"/>
                  </a:cubicBezTo>
                  <a:cubicBezTo>
                    <a:pt x="5928" y="8753"/>
                    <a:pt x="7423" y="9394"/>
                    <a:pt x="8917" y="10070"/>
                  </a:cubicBezTo>
                  <a:cubicBezTo>
                    <a:pt x="7565" y="10390"/>
                    <a:pt x="6284" y="10817"/>
                    <a:pt x="4968" y="11244"/>
                  </a:cubicBezTo>
                  <a:cubicBezTo>
                    <a:pt x="3936" y="10959"/>
                    <a:pt x="2904" y="10710"/>
                    <a:pt x="1837" y="10461"/>
                  </a:cubicBezTo>
                  <a:cubicBezTo>
                    <a:pt x="1801" y="10461"/>
                    <a:pt x="1765" y="10532"/>
                    <a:pt x="1837" y="10532"/>
                  </a:cubicBezTo>
                  <a:cubicBezTo>
                    <a:pt x="2762" y="10817"/>
                    <a:pt x="3687" y="11101"/>
                    <a:pt x="4648" y="11351"/>
                  </a:cubicBezTo>
                  <a:cubicBezTo>
                    <a:pt x="3509" y="11706"/>
                    <a:pt x="2406" y="12098"/>
                    <a:pt x="1338" y="12489"/>
                  </a:cubicBezTo>
                  <a:lnTo>
                    <a:pt x="164" y="12952"/>
                  </a:lnTo>
                  <a:cubicBezTo>
                    <a:pt x="0" y="12985"/>
                    <a:pt x="79" y="13169"/>
                    <a:pt x="204" y="13169"/>
                  </a:cubicBezTo>
                  <a:cubicBezTo>
                    <a:pt x="214" y="13169"/>
                    <a:pt x="225" y="13168"/>
                    <a:pt x="235" y="13165"/>
                  </a:cubicBezTo>
                  <a:cubicBezTo>
                    <a:pt x="1908" y="12596"/>
                    <a:pt x="3545" y="12027"/>
                    <a:pt x="5217" y="11493"/>
                  </a:cubicBezTo>
                  <a:lnTo>
                    <a:pt x="5324" y="11528"/>
                  </a:lnTo>
                  <a:cubicBezTo>
                    <a:pt x="5330" y="11535"/>
                    <a:pt x="5338" y="11538"/>
                    <a:pt x="5347" y="11538"/>
                  </a:cubicBezTo>
                  <a:cubicBezTo>
                    <a:pt x="5384" y="11538"/>
                    <a:pt x="5430" y="11486"/>
                    <a:pt x="5430" y="11457"/>
                  </a:cubicBezTo>
                  <a:lnTo>
                    <a:pt x="5751" y="11351"/>
                  </a:lnTo>
                  <a:lnTo>
                    <a:pt x="5751" y="11351"/>
                  </a:lnTo>
                  <a:cubicBezTo>
                    <a:pt x="5537" y="12098"/>
                    <a:pt x="5252" y="12774"/>
                    <a:pt x="4932" y="13450"/>
                  </a:cubicBezTo>
                  <a:cubicBezTo>
                    <a:pt x="4541" y="14197"/>
                    <a:pt x="4078" y="14909"/>
                    <a:pt x="3545" y="15514"/>
                  </a:cubicBezTo>
                  <a:cubicBezTo>
                    <a:pt x="3518" y="15566"/>
                    <a:pt x="3550" y="15599"/>
                    <a:pt x="3582" y="15599"/>
                  </a:cubicBezTo>
                  <a:cubicBezTo>
                    <a:pt x="3594" y="15599"/>
                    <a:pt x="3606" y="15594"/>
                    <a:pt x="3616" y="15585"/>
                  </a:cubicBezTo>
                  <a:cubicBezTo>
                    <a:pt x="4754" y="14375"/>
                    <a:pt x="5573" y="12881"/>
                    <a:pt x="6000" y="11279"/>
                  </a:cubicBezTo>
                  <a:cubicBezTo>
                    <a:pt x="7281" y="10888"/>
                    <a:pt x="8561" y="10532"/>
                    <a:pt x="9878" y="10248"/>
                  </a:cubicBezTo>
                  <a:cubicBezTo>
                    <a:pt x="10696" y="10070"/>
                    <a:pt x="11515" y="9892"/>
                    <a:pt x="12333" y="9749"/>
                  </a:cubicBezTo>
                  <a:lnTo>
                    <a:pt x="12333" y="9749"/>
                  </a:lnTo>
                  <a:cubicBezTo>
                    <a:pt x="12048" y="10390"/>
                    <a:pt x="11799" y="11066"/>
                    <a:pt x="11550" y="11706"/>
                  </a:cubicBezTo>
                  <a:cubicBezTo>
                    <a:pt x="11230" y="12454"/>
                    <a:pt x="10874" y="13201"/>
                    <a:pt x="10483" y="13912"/>
                  </a:cubicBezTo>
                  <a:cubicBezTo>
                    <a:pt x="9736" y="15336"/>
                    <a:pt x="8882" y="16688"/>
                    <a:pt x="7921" y="17969"/>
                  </a:cubicBezTo>
                  <a:cubicBezTo>
                    <a:pt x="7896" y="18019"/>
                    <a:pt x="7942" y="18069"/>
                    <a:pt x="7983" y="18069"/>
                  </a:cubicBezTo>
                  <a:cubicBezTo>
                    <a:pt x="8001" y="18069"/>
                    <a:pt x="8017" y="18061"/>
                    <a:pt x="8028" y="18040"/>
                  </a:cubicBezTo>
                  <a:cubicBezTo>
                    <a:pt x="9024" y="16759"/>
                    <a:pt x="9913" y="15407"/>
                    <a:pt x="10696" y="13984"/>
                  </a:cubicBezTo>
                  <a:cubicBezTo>
                    <a:pt x="11088" y="13308"/>
                    <a:pt x="11443" y="12596"/>
                    <a:pt x="11764" y="11884"/>
                  </a:cubicBezTo>
                  <a:cubicBezTo>
                    <a:pt x="12120" y="11173"/>
                    <a:pt x="12440" y="10461"/>
                    <a:pt x="12653" y="9714"/>
                  </a:cubicBezTo>
                  <a:cubicBezTo>
                    <a:pt x="13543" y="9572"/>
                    <a:pt x="14503" y="9429"/>
                    <a:pt x="15393" y="9322"/>
                  </a:cubicBezTo>
                  <a:lnTo>
                    <a:pt x="15606" y="9394"/>
                  </a:lnTo>
                  <a:cubicBezTo>
                    <a:pt x="15619" y="9400"/>
                    <a:pt x="15633" y="9403"/>
                    <a:pt x="15645" y="9403"/>
                  </a:cubicBezTo>
                  <a:cubicBezTo>
                    <a:pt x="15701" y="9403"/>
                    <a:pt x="15749" y="9345"/>
                    <a:pt x="15749" y="9287"/>
                  </a:cubicBezTo>
                  <a:cubicBezTo>
                    <a:pt x="16958" y="9145"/>
                    <a:pt x="18168" y="9038"/>
                    <a:pt x="19378" y="8931"/>
                  </a:cubicBezTo>
                  <a:lnTo>
                    <a:pt x="19378" y="8931"/>
                  </a:lnTo>
                  <a:cubicBezTo>
                    <a:pt x="19200" y="9678"/>
                    <a:pt x="19058" y="10425"/>
                    <a:pt x="18809" y="11137"/>
                  </a:cubicBezTo>
                  <a:cubicBezTo>
                    <a:pt x="18560" y="11920"/>
                    <a:pt x="18275" y="12703"/>
                    <a:pt x="17919" y="13450"/>
                  </a:cubicBezTo>
                  <a:cubicBezTo>
                    <a:pt x="17243" y="14980"/>
                    <a:pt x="16425" y="16439"/>
                    <a:pt x="15535" y="17862"/>
                  </a:cubicBezTo>
                  <a:cubicBezTo>
                    <a:pt x="15002" y="18680"/>
                    <a:pt x="14468" y="19463"/>
                    <a:pt x="13934" y="20281"/>
                  </a:cubicBezTo>
                  <a:cubicBezTo>
                    <a:pt x="13905" y="20310"/>
                    <a:pt x="13946" y="20362"/>
                    <a:pt x="14001" y="20362"/>
                  </a:cubicBezTo>
                  <a:cubicBezTo>
                    <a:pt x="14014" y="20362"/>
                    <a:pt x="14027" y="20359"/>
                    <a:pt x="14041" y="20353"/>
                  </a:cubicBezTo>
                  <a:cubicBezTo>
                    <a:pt x="15962" y="17577"/>
                    <a:pt x="17884" y="14731"/>
                    <a:pt x="19022" y="11528"/>
                  </a:cubicBezTo>
                  <a:cubicBezTo>
                    <a:pt x="19378" y="10675"/>
                    <a:pt x="19591" y="9821"/>
                    <a:pt x="19734" y="8931"/>
                  </a:cubicBezTo>
                  <a:cubicBezTo>
                    <a:pt x="20374" y="8860"/>
                    <a:pt x="21015" y="8824"/>
                    <a:pt x="21655" y="8789"/>
                  </a:cubicBezTo>
                  <a:cubicBezTo>
                    <a:pt x="21691" y="8824"/>
                    <a:pt x="21762" y="8860"/>
                    <a:pt x="21833" y="8860"/>
                  </a:cubicBezTo>
                  <a:cubicBezTo>
                    <a:pt x="21851" y="8869"/>
                    <a:pt x="21869" y="8873"/>
                    <a:pt x="21885" y="8873"/>
                  </a:cubicBezTo>
                  <a:cubicBezTo>
                    <a:pt x="21935" y="8873"/>
                    <a:pt x="21975" y="8833"/>
                    <a:pt x="21975" y="8753"/>
                  </a:cubicBezTo>
                  <a:cubicBezTo>
                    <a:pt x="23683" y="8646"/>
                    <a:pt x="25356" y="8575"/>
                    <a:pt x="27028" y="8469"/>
                  </a:cubicBezTo>
                  <a:lnTo>
                    <a:pt x="27028" y="8469"/>
                  </a:lnTo>
                  <a:cubicBezTo>
                    <a:pt x="26921" y="8789"/>
                    <a:pt x="26814" y="9145"/>
                    <a:pt x="26708" y="9465"/>
                  </a:cubicBezTo>
                  <a:cubicBezTo>
                    <a:pt x="26530" y="9892"/>
                    <a:pt x="26387" y="10283"/>
                    <a:pt x="26210" y="10710"/>
                  </a:cubicBezTo>
                  <a:cubicBezTo>
                    <a:pt x="25854" y="11564"/>
                    <a:pt x="25498" y="12382"/>
                    <a:pt x="25071" y="13201"/>
                  </a:cubicBezTo>
                  <a:cubicBezTo>
                    <a:pt x="24217" y="14837"/>
                    <a:pt x="23256" y="16367"/>
                    <a:pt x="22189" y="17826"/>
                  </a:cubicBezTo>
                  <a:cubicBezTo>
                    <a:pt x="21548" y="18645"/>
                    <a:pt x="20908" y="19427"/>
                    <a:pt x="20232" y="20210"/>
                  </a:cubicBezTo>
                  <a:cubicBezTo>
                    <a:pt x="20178" y="20237"/>
                    <a:pt x="20226" y="20305"/>
                    <a:pt x="20269" y="20305"/>
                  </a:cubicBezTo>
                  <a:cubicBezTo>
                    <a:pt x="20282" y="20305"/>
                    <a:pt x="20295" y="20298"/>
                    <a:pt x="20303" y="20281"/>
                  </a:cubicBezTo>
                  <a:cubicBezTo>
                    <a:pt x="22829" y="17648"/>
                    <a:pt x="24893" y="14588"/>
                    <a:pt x="26387" y="11208"/>
                  </a:cubicBezTo>
                  <a:cubicBezTo>
                    <a:pt x="26565" y="10746"/>
                    <a:pt x="26779" y="10283"/>
                    <a:pt x="26957" y="9821"/>
                  </a:cubicBezTo>
                  <a:cubicBezTo>
                    <a:pt x="27135" y="9358"/>
                    <a:pt x="27277" y="8931"/>
                    <a:pt x="27419" y="8433"/>
                  </a:cubicBezTo>
                  <a:cubicBezTo>
                    <a:pt x="28060" y="8397"/>
                    <a:pt x="28736" y="8362"/>
                    <a:pt x="29412" y="8326"/>
                  </a:cubicBezTo>
                  <a:cubicBezTo>
                    <a:pt x="30942" y="8219"/>
                    <a:pt x="32507" y="8042"/>
                    <a:pt x="34073" y="7864"/>
                  </a:cubicBezTo>
                  <a:lnTo>
                    <a:pt x="34073" y="7864"/>
                  </a:lnTo>
                  <a:cubicBezTo>
                    <a:pt x="32472" y="10781"/>
                    <a:pt x="30728" y="13628"/>
                    <a:pt x="28878" y="16367"/>
                  </a:cubicBezTo>
                  <a:cubicBezTo>
                    <a:pt x="28309" y="17186"/>
                    <a:pt x="27704" y="18004"/>
                    <a:pt x="27099" y="18823"/>
                  </a:cubicBezTo>
                  <a:cubicBezTo>
                    <a:pt x="27049" y="18873"/>
                    <a:pt x="27105" y="18923"/>
                    <a:pt x="27155" y="18923"/>
                  </a:cubicBezTo>
                  <a:cubicBezTo>
                    <a:pt x="27176" y="18923"/>
                    <a:pt x="27195" y="18915"/>
                    <a:pt x="27206" y="18894"/>
                  </a:cubicBezTo>
                  <a:cubicBezTo>
                    <a:pt x="29412" y="16083"/>
                    <a:pt x="31404" y="13130"/>
                    <a:pt x="33183" y="10034"/>
                  </a:cubicBezTo>
                  <a:cubicBezTo>
                    <a:pt x="33610" y="9322"/>
                    <a:pt x="34002" y="8575"/>
                    <a:pt x="34393" y="7792"/>
                  </a:cubicBezTo>
                  <a:cubicBezTo>
                    <a:pt x="35710" y="7615"/>
                    <a:pt x="36991" y="7401"/>
                    <a:pt x="38271" y="7152"/>
                  </a:cubicBezTo>
                  <a:lnTo>
                    <a:pt x="39090" y="6974"/>
                  </a:lnTo>
                  <a:lnTo>
                    <a:pt x="39090" y="6974"/>
                  </a:lnTo>
                  <a:cubicBezTo>
                    <a:pt x="37738" y="9572"/>
                    <a:pt x="36137" y="12062"/>
                    <a:pt x="34322" y="14375"/>
                  </a:cubicBezTo>
                  <a:cubicBezTo>
                    <a:pt x="33753" y="15051"/>
                    <a:pt x="33183" y="15727"/>
                    <a:pt x="32579" y="16403"/>
                  </a:cubicBezTo>
                  <a:cubicBezTo>
                    <a:pt x="32521" y="16432"/>
                    <a:pt x="32579" y="16529"/>
                    <a:pt x="32641" y="16529"/>
                  </a:cubicBezTo>
                  <a:cubicBezTo>
                    <a:pt x="32656" y="16529"/>
                    <a:pt x="32671" y="16524"/>
                    <a:pt x="32685" y="16510"/>
                  </a:cubicBezTo>
                  <a:cubicBezTo>
                    <a:pt x="34820" y="14233"/>
                    <a:pt x="36741" y="11706"/>
                    <a:pt x="38307" y="9038"/>
                  </a:cubicBezTo>
                  <a:cubicBezTo>
                    <a:pt x="38770" y="8326"/>
                    <a:pt x="39125" y="7615"/>
                    <a:pt x="39481" y="6867"/>
                  </a:cubicBezTo>
                  <a:cubicBezTo>
                    <a:pt x="42007" y="6298"/>
                    <a:pt x="44427" y="5409"/>
                    <a:pt x="46704" y="4234"/>
                  </a:cubicBezTo>
                  <a:cubicBezTo>
                    <a:pt x="47024" y="4092"/>
                    <a:pt x="47345" y="3879"/>
                    <a:pt x="47665" y="3701"/>
                  </a:cubicBezTo>
                  <a:cubicBezTo>
                    <a:pt x="47876" y="3610"/>
                    <a:pt x="47806" y="3314"/>
                    <a:pt x="47649" y="3314"/>
                  </a:cubicBezTo>
                  <a:cubicBezTo>
                    <a:pt x="47621" y="3314"/>
                    <a:pt x="47590" y="3323"/>
                    <a:pt x="47558" y="3345"/>
                  </a:cubicBezTo>
                  <a:cubicBezTo>
                    <a:pt x="44889" y="4733"/>
                    <a:pt x="42079" y="5800"/>
                    <a:pt x="39161" y="6440"/>
                  </a:cubicBezTo>
                  <a:lnTo>
                    <a:pt x="38556" y="6583"/>
                  </a:lnTo>
                  <a:cubicBezTo>
                    <a:pt x="37133" y="4021"/>
                    <a:pt x="34607" y="2491"/>
                    <a:pt x="32152" y="1032"/>
                  </a:cubicBezTo>
                  <a:cubicBezTo>
                    <a:pt x="32140" y="1028"/>
                    <a:pt x="32128" y="1027"/>
                    <a:pt x="32117" y="1027"/>
                  </a:cubicBezTo>
                  <a:cubicBezTo>
                    <a:pt x="32024" y="1027"/>
                    <a:pt x="31950" y="1147"/>
                    <a:pt x="32045" y="1210"/>
                  </a:cubicBezTo>
                  <a:cubicBezTo>
                    <a:pt x="34393" y="2633"/>
                    <a:pt x="36919" y="4163"/>
                    <a:pt x="38271" y="6654"/>
                  </a:cubicBezTo>
                  <a:cubicBezTo>
                    <a:pt x="37026" y="6903"/>
                    <a:pt x="35816" y="7116"/>
                    <a:pt x="34607" y="7294"/>
                  </a:cubicBezTo>
                  <a:cubicBezTo>
                    <a:pt x="34571" y="7259"/>
                    <a:pt x="34518" y="7241"/>
                    <a:pt x="34469" y="7241"/>
                  </a:cubicBezTo>
                  <a:cubicBezTo>
                    <a:pt x="34420" y="7241"/>
                    <a:pt x="34375" y="7259"/>
                    <a:pt x="34358" y="7294"/>
                  </a:cubicBezTo>
                  <a:lnTo>
                    <a:pt x="34358" y="7330"/>
                  </a:lnTo>
                  <a:lnTo>
                    <a:pt x="34073" y="7366"/>
                  </a:lnTo>
                  <a:cubicBezTo>
                    <a:pt x="32863" y="6120"/>
                    <a:pt x="31547" y="4982"/>
                    <a:pt x="30123" y="3985"/>
                  </a:cubicBezTo>
                  <a:cubicBezTo>
                    <a:pt x="28665" y="2918"/>
                    <a:pt x="27099" y="1993"/>
                    <a:pt x="25462" y="1210"/>
                  </a:cubicBezTo>
                  <a:cubicBezTo>
                    <a:pt x="24573" y="783"/>
                    <a:pt x="23612" y="356"/>
                    <a:pt x="2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172720" y="1123558"/>
              <a:ext cx="1398336" cy="1342757"/>
            </a:xfrm>
            <a:custGeom>
              <a:avLst/>
              <a:gdLst/>
              <a:ahLst/>
              <a:cxnLst/>
              <a:rect l="l" t="t" r="r" b="b"/>
              <a:pathLst>
                <a:path w="35475" h="34065" extrusionOk="0">
                  <a:moveTo>
                    <a:pt x="31516" y="0"/>
                  </a:moveTo>
                  <a:cubicBezTo>
                    <a:pt x="29320" y="0"/>
                    <a:pt x="27135" y="223"/>
                    <a:pt x="24978" y="667"/>
                  </a:cubicBezTo>
                  <a:cubicBezTo>
                    <a:pt x="13450" y="2980"/>
                    <a:pt x="1566" y="11626"/>
                    <a:pt x="250" y="23866"/>
                  </a:cubicBezTo>
                  <a:cubicBezTo>
                    <a:pt x="1" y="26108"/>
                    <a:pt x="36" y="28563"/>
                    <a:pt x="1282" y="30413"/>
                  </a:cubicBezTo>
                  <a:cubicBezTo>
                    <a:pt x="2527" y="32228"/>
                    <a:pt x="4733" y="33117"/>
                    <a:pt x="6903" y="33580"/>
                  </a:cubicBezTo>
                  <a:cubicBezTo>
                    <a:pt x="8311" y="33905"/>
                    <a:pt x="9746" y="34065"/>
                    <a:pt x="11180" y="34065"/>
                  </a:cubicBezTo>
                  <a:cubicBezTo>
                    <a:pt x="12574" y="34065"/>
                    <a:pt x="13968" y="33913"/>
                    <a:pt x="15336" y="33615"/>
                  </a:cubicBezTo>
                  <a:cubicBezTo>
                    <a:pt x="20922" y="32334"/>
                    <a:pt x="25548" y="28243"/>
                    <a:pt x="28501" y="23368"/>
                  </a:cubicBezTo>
                  <a:cubicBezTo>
                    <a:pt x="31454" y="18493"/>
                    <a:pt x="32913" y="12872"/>
                    <a:pt x="33802" y="7214"/>
                  </a:cubicBezTo>
                  <a:cubicBezTo>
                    <a:pt x="34194" y="4866"/>
                    <a:pt x="34478" y="2447"/>
                    <a:pt x="35475" y="241"/>
                  </a:cubicBezTo>
                  <a:cubicBezTo>
                    <a:pt x="34154" y="80"/>
                    <a:pt x="32833" y="0"/>
                    <a:pt x="3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022423" y="1213232"/>
              <a:ext cx="1384540" cy="1342797"/>
            </a:xfrm>
            <a:custGeom>
              <a:avLst/>
              <a:gdLst/>
              <a:ahLst/>
              <a:cxnLst/>
              <a:rect l="l" t="t" r="r" b="b"/>
              <a:pathLst>
                <a:path w="35125" h="34066" extrusionOk="0">
                  <a:moveTo>
                    <a:pt x="34903" y="0"/>
                  </a:moveTo>
                  <a:cubicBezTo>
                    <a:pt x="34882" y="0"/>
                    <a:pt x="34861" y="9"/>
                    <a:pt x="34840" y="29"/>
                  </a:cubicBezTo>
                  <a:lnTo>
                    <a:pt x="33808" y="741"/>
                  </a:lnTo>
                  <a:cubicBezTo>
                    <a:pt x="32883" y="1452"/>
                    <a:pt x="31923" y="2128"/>
                    <a:pt x="30997" y="2840"/>
                  </a:cubicBezTo>
                  <a:cubicBezTo>
                    <a:pt x="31318" y="1915"/>
                    <a:pt x="31602" y="990"/>
                    <a:pt x="31923" y="65"/>
                  </a:cubicBezTo>
                  <a:cubicBezTo>
                    <a:pt x="31943" y="23"/>
                    <a:pt x="31903" y="6"/>
                    <a:pt x="31866" y="6"/>
                  </a:cubicBezTo>
                  <a:cubicBezTo>
                    <a:pt x="31840" y="6"/>
                    <a:pt x="31816" y="14"/>
                    <a:pt x="31816" y="29"/>
                  </a:cubicBezTo>
                  <a:cubicBezTo>
                    <a:pt x="31460" y="1025"/>
                    <a:pt x="31069" y="2022"/>
                    <a:pt x="30713" y="3018"/>
                  </a:cubicBezTo>
                  <a:cubicBezTo>
                    <a:pt x="29645" y="3872"/>
                    <a:pt x="28578" y="4726"/>
                    <a:pt x="27510" y="5615"/>
                  </a:cubicBezTo>
                  <a:cubicBezTo>
                    <a:pt x="27866" y="4014"/>
                    <a:pt x="28151" y="2413"/>
                    <a:pt x="28400" y="812"/>
                  </a:cubicBezTo>
                  <a:cubicBezTo>
                    <a:pt x="28422" y="768"/>
                    <a:pt x="28390" y="738"/>
                    <a:pt x="28362" y="738"/>
                  </a:cubicBezTo>
                  <a:cubicBezTo>
                    <a:pt x="28344" y="738"/>
                    <a:pt x="28329" y="749"/>
                    <a:pt x="28329" y="776"/>
                  </a:cubicBezTo>
                  <a:cubicBezTo>
                    <a:pt x="28009" y="2449"/>
                    <a:pt x="27688" y="4157"/>
                    <a:pt x="27297" y="5829"/>
                  </a:cubicBezTo>
                  <a:cubicBezTo>
                    <a:pt x="26870" y="6185"/>
                    <a:pt x="26443" y="6576"/>
                    <a:pt x="26016" y="6967"/>
                  </a:cubicBezTo>
                  <a:cubicBezTo>
                    <a:pt x="25162" y="7821"/>
                    <a:pt x="24308" y="8675"/>
                    <a:pt x="23490" y="9565"/>
                  </a:cubicBezTo>
                  <a:cubicBezTo>
                    <a:pt x="24166" y="7074"/>
                    <a:pt x="24771" y="4548"/>
                    <a:pt x="25340" y="2022"/>
                  </a:cubicBezTo>
                  <a:cubicBezTo>
                    <a:pt x="25340" y="1978"/>
                    <a:pt x="25299" y="1947"/>
                    <a:pt x="25260" y="1947"/>
                  </a:cubicBezTo>
                  <a:cubicBezTo>
                    <a:pt x="25235" y="1947"/>
                    <a:pt x="25211" y="1959"/>
                    <a:pt x="25198" y="1986"/>
                  </a:cubicBezTo>
                  <a:cubicBezTo>
                    <a:pt x="24557" y="4690"/>
                    <a:pt x="23846" y="7323"/>
                    <a:pt x="23134" y="9992"/>
                  </a:cubicBezTo>
                  <a:cubicBezTo>
                    <a:pt x="21889" y="11379"/>
                    <a:pt x="20715" y="12838"/>
                    <a:pt x="19576" y="14297"/>
                  </a:cubicBezTo>
                  <a:lnTo>
                    <a:pt x="19434" y="14475"/>
                  </a:lnTo>
                  <a:cubicBezTo>
                    <a:pt x="19576" y="13052"/>
                    <a:pt x="19718" y="11593"/>
                    <a:pt x="19932" y="10170"/>
                  </a:cubicBezTo>
                  <a:cubicBezTo>
                    <a:pt x="20181" y="8391"/>
                    <a:pt x="20465" y="6576"/>
                    <a:pt x="20750" y="4797"/>
                  </a:cubicBezTo>
                  <a:cubicBezTo>
                    <a:pt x="20773" y="4752"/>
                    <a:pt x="20724" y="4707"/>
                    <a:pt x="20676" y="4707"/>
                  </a:cubicBezTo>
                  <a:cubicBezTo>
                    <a:pt x="20648" y="4707"/>
                    <a:pt x="20621" y="4722"/>
                    <a:pt x="20608" y="4761"/>
                  </a:cubicBezTo>
                  <a:cubicBezTo>
                    <a:pt x="20288" y="6576"/>
                    <a:pt x="20003" y="8355"/>
                    <a:pt x="19718" y="10170"/>
                  </a:cubicBezTo>
                  <a:cubicBezTo>
                    <a:pt x="19505" y="11735"/>
                    <a:pt x="19256" y="13301"/>
                    <a:pt x="19113" y="14866"/>
                  </a:cubicBezTo>
                  <a:cubicBezTo>
                    <a:pt x="17726" y="16681"/>
                    <a:pt x="16338" y="18496"/>
                    <a:pt x="14915" y="20275"/>
                  </a:cubicBezTo>
                  <a:cubicBezTo>
                    <a:pt x="14986" y="19456"/>
                    <a:pt x="15022" y="18602"/>
                    <a:pt x="15057" y="17748"/>
                  </a:cubicBezTo>
                  <a:cubicBezTo>
                    <a:pt x="15235" y="14262"/>
                    <a:pt x="15413" y="10739"/>
                    <a:pt x="15626" y="7217"/>
                  </a:cubicBezTo>
                  <a:cubicBezTo>
                    <a:pt x="15626" y="7181"/>
                    <a:pt x="15591" y="7163"/>
                    <a:pt x="15555" y="7163"/>
                  </a:cubicBezTo>
                  <a:cubicBezTo>
                    <a:pt x="15520" y="7163"/>
                    <a:pt x="15484" y="7181"/>
                    <a:pt x="15484" y="7217"/>
                  </a:cubicBezTo>
                  <a:cubicBezTo>
                    <a:pt x="15449" y="8213"/>
                    <a:pt x="15377" y="9209"/>
                    <a:pt x="15306" y="10205"/>
                  </a:cubicBezTo>
                  <a:cubicBezTo>
                    <a:pt x="15199" y="11984"/>
                    <a:pt x="15093" y="13763"/>
                    <a:pt x="14950" y="15507"/>
                  </a:cubicBezTo>
                  <a:cubicBezTo>
                    <a:pt x="14844" y="17215"/>
                    <a:pt x="14701" y="18923"/>
                    <a:pt x="14630" y="20631"/>
                  </a:cubicBezTo>
                  <a:cubicBezTo>
                    <a:pt x="14274" y="21057"/>
                    <a:pt x="13954" y="21484"/>
                    <a:pt x="13598" y="21911"/>
                  </a:cubicBezTo>
                  <a:cubicBezTo>
                    <a:pt x="12887" y="22837"/>
                    <a:pt x="12104" y="23726"/>
                    <a:pt x="11357" y="24580"/>
                  </a:cubicBezTo>
                  <a:cubicBezTo>
                    <a:pt x="11179" y="23726"/>
                    <a:pt x="11037" y="22837"/>
                    <a:pt x="10930" y="21947"/>
                  </a:cubicBezTo>
                  <a:cubicBezTo>
                    <a:pt x="10574" y="18389"/>
                    <a:pt x="10787" y="14795"/>
                    <a:pt x="11641" y="11273"/>
                  </a:cubicBezTo>
                  <a:cubicBezTo>
                    <a:pt x="11661" y="11234"/>
                    <a:pt x="11627" y="11205"/>
                    <a:pt x="11586" y="11205"/>
                  </a:cubicBezTo>
                  <a:cubicBezTo>
                    <a:pt x="11553" y="11205"/>
                    <a:pt x="11515" y="11225"/>
                    <a:pt x="11499" y="11273"/>
                  </a:cubicBezTo>
                  <a:cubicBezTo>
                    <a:pt x="11250" y="12269"/>
                    <a:pt x="11072" y="13265"/>
                    <a:pt x="10894" y="14297"/>
                  </a:cubicBezTo>
                  <a:cubicBezTo>
                    <a:pt x="10645" y="16076"/>
                    <a:pt x="10503" y="17855"/>
                    <a:pt x="10574" y="19670"/>
                  </a:cubicBezTo>
                  <a:cubicBezTo>
                    <a:pt x="10574" y="21413"/>
                    <a:pt x="10787" y="23157"/>
                    <a:pt x="11108" y="24829"/>
                  </a:cubicBezTo>
                  <a:lnTo>
                    <a:pt x="10930" y="25043"/>
                  </a:lnTo>
                  <a:cubicBezTo>
                    <a:pt x="10823" y="25043"/>
                    <a:pt x="10716" y="25149"/>
                    <a:pt x="10752" y="25256"/>
                  </a:cubicBezTo>
                  <a:cubicBezTo>
                    <a:pt x="9934" y="26146"/>
                    <a:pt x="9044" y="27071"/>
                    <a:pt x="8154" y="27925"/>
                  </a:cubicBezTo>
                  <a:cubicBezTo>
                    <a:pt x="6874" y="25398"/>
                    <a:pt x="7016" y="22445"/>
                    <a:pt x="7194" y="19670"/>
                  </a:cubicBezTo>
                  <a:cubicBezTo>
                    <a:pt x="7194" y="19616"/>
                    <a:pt x="7140" y="19590"/>
                    <a:pt x="7087" y="19590"/>
                  </a:cubicBezTo>
                  <a:cubicBezTo>
                    <a:pt x="7034" y="19590"/>
                    <a:pt x="6980" y="19616"/>
                    <a:pt x="6980" y="19670"/>
                  </a:cubicBezTo>
                  <a:cubicBezTo>
                    <a:pt x="6802" y="22516"/>
                    <a:pt x="6625" y="25505"/>
                    <a:pt x="7977" y="28102"/>
                  </a:cubicBezTo>
                  <a:cubicBezTo>
                    <a:pt x="7799" y="28245"/>
                    <a:pt x="7656" y="28423"/>
                    <a:pt x="7478" y="28565"/>
                  </a:cubicBezTo>
                  <a:cubicBezTo>
                    <a:pt x="5272" y="30593"/>
                    <a:pt x="2853" y="32301"/>
                    <a:pt x="184" y="33724"/>
                  </a:cubicBezTo>
                  <a:cubicBezTo>
                    <a:pt x="1" y="33816"/>
                    <a:pt x="133" y="34066"/>
                    <a:pt x="332" y="34066"/>
                  </a:cubicBezTo>
                  <a:cubicBezTo>
                    <a:pt x="365" y="34066"/>
                    <a:pt x="399" y="34059"/>
                    <a:pt x="433" y="34044"/>
                  </a:cubicBezTo>
                  <a:cubicBezTo>
                    <a:pt x="789" y="33902"/>
                    <a:pt x="1109" y="33724"/>
                    <a:pt x="1430" y="33546"/>
                  </a:cubicBezTo>
                  <a:cubicBezTo>
                    <a:pt x="3707" y="32337"/>
                    <a:pt x="5771" y="30807"/>
                    <a:pt x="7656" y="29063"/>
                  </a:cubicBezTo>
                  <a:cubicBezTo>
                    <a:pt x="8475" y="29205"/>
                    <a:pt x="9293" y="29277"/>
                    <a:pt x="10111" y="29348"/>
                  </a:cubicBezTo>
                  <a:cubicBezTo>
                    <a:pt x="10968" y="29396"/>
                    <a:pt x="11825" y="29421"/>
                    <a:pt x="12681" y="29421"/>
                  </a:cubicBezTo>
                  <a:cubicBezTo>
                    <a:pt x="14953" y="29421"/>
                    <a:pt x="17221" y="29247"/>
                    <a:pt x="19469" y="28885"/>
                  </a:cubicBezTo>
                  <a:cubicBezTo>
                    <a:pt x="19540" y="28885"/>
                    <a:pt x="19505" y="28743"/>
                    <a:pt x="19434" y="28743"/>
                  </a:cubicBezTo>
                  <a:cubicBezTo>
                    <a:pt x="18544" y="28885"/>
                    <a:pt x="17655" y="28992"/>
                    <a:pt x="16765" y="29063"/>
                  </a:cubicBezTo>
                  <a:cubicBezTo>
                    <a:pt x="15759" y="29124"/>
                    <a:pt x="14753" y="29155"/>
                    <a:pt x="13751" y="29155"/>
                  </a:cubicBezTo>
                  <a:cubicBezTo>
                    <a:pt x="11809" y="29155"/>
                    <a:pt x="9877" y="29037"/>
                    <a:pt x="7977" y="28779"/>
                  </a:cubicBezTo>
                  <a:lnTo>
                    <a:pt x="8510" y="28174"/>
                  </a:lnTo>
                  <a:cubicBezTo>
                    <a:pt x="9471" y="27284"/>
                    <a:pt x="10360" y="26323"/>
                    <a:pt x="11250" y="25363"/>
                  </a:cubicBezTo>
                  <a:cubicBezTo>
                    <a:pt x="12104" y="25470"/>
                    <a:pt x="12922" y="25576"/>
                    <a:pt x="13776" y="25612"/>
                  </a:cubicBezTo>
                  <a:cubicBezTo>
                    <a:pt x="15683" y="25764"/>
                    <a:pt x="17590" y="25835"/>
                    <a:pt x="19497" y="25835"/>
                  </a:cubicBezTo>
                  <a:cubicBezTo>
                    <a:pt x="21148" y="25835"/>
                    <a:pt x="22799" y="25782"/>
                    <a:pt x="24451" y="25683"/>
                  </a:cubicBezTo>
                  <a:cubicBezTo>
                    <a:pt x="24557" y="25683"/>
                    <a:pt x="24557" y="25541"/>
                    <a:pt x="24451" y="25541"/>
                  </a:cubicBezTo>
                  <a:cubicBezTo>
                    <a:pt x="23454" y="25576"/>
                    <a:pt x="22458" y="25612"/>
                    <a:pt x="21462" y="25612"/>
                  </a:cubicBezTo>
                  <a:cubicBezTo>
                    <a:pt x="18153" y="25612"/>
                    <a:pt x="14808" y="25434"/>
                    <a:pt x="11535" y="25078"/>
                  </a:cubicBezTo>
                  <a:cubicBezTo>
                    <a:pt x="12567" y="23904"/>
                    <a:pt x="13563" y="22694"/>
                    <a:pt x="14523" y="21484"/>
                  </a:cubicBezTo>
                  <a:cubicBezTo>
                    <a:pt x="14950" y="20951"/>
                    <a:pt x="15342" y="20453"/>
                    <a:pt x="15769" y="19919"/>
                  </a:cubicBezTo>
                  <a:cubicBezTo>
                    <a:pt x="16231" y="20097"/>
                    <a:pt x="16694" y="20204"/>
                    <a:pt x="17156" y="20310"/>
                  </a:cubicBezTo>
                  <a:cubicBezTo>
                    <a:pt x="17655" y="20417"/>
                    <a:pt x="18153" y="20524"/>
                    <a:pt x="18651" y="20631"/>
                  </a:cubicBezTo>
                  <a:cubicBezTo>
                    <a:pt x="20548" y="20987"/>
                    <a:pt x="22464" y="21166"/>
                    <a:pt x="24385" y="21166"/>
                  </a:cubicBezTo>
                  <a:cubicBezTo>
                    <a:pt x="26103" y="21166"/>
                    <a:pt x="27825" y="21023"/>
                    <a:pt x="29539" y="20737"/>
                  </a:cubicBezTo>
                  <a:cubicBezTo>
                    <a:pt x="29610" y="20737"/>
                    <a:pt x="29610" y="20631"/>
                    <a:pt x="29539" y="20631"/>
                  </a:cubicBezTo>
                  <a:cubicBezTo>
                    <a:pt x="28507" y="20773"/>
                    <a:pt x="27475" y="20844"/>
                    <a:pt x="26479" y="20880"/>
                  </a:cubicBezTo>
                  <a:cubicBezTo>
                    <a:pt x="25934" y="20912"/>
                    <a:pt x="25390" y="20928"/>
                    <a:pt x="24845" y="20928"/>
                  </a:cubicBezTo>
                  <a:cubicBezTo>
                    <a:pt x="23575" y="20928"/>
                    <a:pt x="22305" y="20840"/>
                    <a:pt x="21035" y="20666"/>
                  </a:cubicBezTo>
                  <a:cubicBezTo>
                    <a:pt x="20110" y="20559"/>
                    <a:pt x="19220" y="20417"/>
                    <a:pt x="18331" y="20239"/>
                  </a:cubicBezTo>
                  <a:cubicBezTo>
                    <a:pt x="17868" y="20132"/>
                    <a:pt x="17441" y="20026"/>
                    <a:pt x="16979" y="19919"/>
                  </a:cubicBezTo>
                  <a:cubicBezTo>
                    <a:pt x="16658" y="19848"/>
                    <a:pt x="16338" y="19741"/>
                    <a:pt x="15982" y="19634"/>
                  </a:cubicBezTo>
                  <a:cubicBezTo>
                    <a:pt x="17014" y="18318"/>
                    <a:pt x="18046" y="16966"/>
                    <a:pt x="19078" y="15649"/>
                  </a:cubicBezTo>
                  <a:cubicBezTo>
                    <a:pt x="19097" y="15659"/>
                    <a:pt x="19119" y="15663"/>
                    <a:pt x="19140" y="15663"/>
                  </a:cubicBezTo>
                  <a:cubicBezTo>
                    <a:pt x="19199" y="15663"/>
                    <a:pt x="19256" y="15630"/>
                    <a:pt x="19256" y="15578"/>
                  </a:cubicBezTo>
                  <a:lnTo>
                    <a:pt x="19291" y="15365"/>
                  </a:lnTo>
                  <a:cubicBezTo>
                    <a:pt x="19683" y="14866"/>
                    <a:pt x="20074" y="14368"/>
                    <a:pt x="20465" y="13870"/>
                  </a:cubicBezTo>
                  <a:cubicBezTo>
                    <a:pt x="21284" y="14262"/>
                    <a:pt x="22138" y="14582"/>
                    <a:pt x="23027" y="14760"/>
                  </a:cubicBezTo>
                  <a:cubicBezTo>
                    <a:pt x="25833" y="15492"/>
                    <a:pt x="28770" y="15622"/>
                    <a:pt x="31680" y="15622"/>
                  </a:cubicBezTo>
                  <a:cubicBezTo>
                    <a:pt x="32165" y="15622"/>
                    <a:pt x="32649" y="15619"/>
                    <a:pt x="33132" y="15614"/>
                  </a:cubicBezTo>
                  <a:cubicBezTo>
                    <a:pt x="33168" y="15614"/>
                    <a:pt x="33168" y="15507"/>
                    <a:pt x="33132" y="15507"/>
                  </a:cubicBezTo>
                  <a:cubicBezTo>
                    <a:pt x="32172" y="15471"/>
                    <a:pt x="31211" y="15471"/>
                    <a:pt x="30250" y="15436"/>
                  </a:cubicBezTo>
                  <a:cubicBezTo>
                    <a:pt x="28578" y="15400"/>
                    <a:pt x="26906" y="15222"/>
                    <a:pt x="25233" y="14973"/>
                  </a:cubicBezTo>
                  <a:cubicBezTo>
                    <a:pt x="24415" y="14831"/>
                    <a:pt x="23597" y="14653"/>
                    <a:pt x="22814" y="14404"/>
                  </a:cubicBezTo>
                  <a:cubicBezTo>
                    <a:pt x="22067" y="14190"/>
                    <a:pt x="21391" y="13870"/>
                    <a:pt x="20679" y="13621"/>
                  </a:cubicBezTo>
                  <a:cubicBezTo>
                    <a:pt x="21426" y="12660"/>
                    <a:pt x="22209" y="11735"/>
                    <a:pt x="22992" y="10810"/>
                  </a:cubicBezTo>
                  <a:cubicBezTo>
                    <a:pt x="23017" y="10835"/>
                    <a:pt x="23047" y="10847"/>
                    <a:pt x="23076" y="10847"/>
                  </a:cubicBezTo>
                  <a:cubicBezTo>
                    <a:pt x="23130" y="10847"/>
                    <a:pt x="23182" y="10808"/>
                    <a:pt x="23205" y="10739"/>
                  </a:cubicBezTo>
                  <a:cubicBezTo>
                    <a:pt x="23205" y="10703"/>
                    <a:pt x="23241" y="10632"/>
                    <a:pt x="23241" y="10561"/>
                  </a:cubicBezTo>
                  <a:cubicBezTo>
                    <a:pt x="23846" y="9850"/>
                    <a:pt x="24486" y="9173"/>
                    <a:pt x="25127" y="8533"/>
                  </a:cubicBezTo>
                  <a:cubicBezTo>
                    <a:pt x="25874" y="8747"/>
                    <a:pt x="26621" y="8924"/>
                    <a:pt x="27404" y="9031"/>
                  </a:cubicBezTo>
                  <a:cubicBezTo>
                    <a:pt x="28151" y="9138"/>
                    <a:pt x="28934" y="9245"/>
                    <a:pt x="29716" y="9316"/>
                  </a:cubicBezTo>
                  <a:cubicBezTo>
                    <a:pt x="30739" y="9427"/>
                    <a:pt x="31748" y="9483"/>
                    <a:pt x="32761" y="9483"/>
                  </a:cubicBezTo>
                  <a:cubicBezTo>
                    <a:pt x="33369" y="9483"/>
                    <a:pt x="33977" y="9463"/>
                    <a:pt x="34591" y="9423"/>
                  </a:cubicBezTo>
                  <a:cubicBezTo>
                    <a:pt x="34662" y="9423"/>
                    <a:pt x="34662" y="9280"/>
                    <a:pt x="34591" y="9280"/>
                  </a:cubicBezTo>
                  <a:cubicBezTo>
                    <a:pt x="34177" y="9299"/>
                    <a:pt x="33764" y="9307"/>
                    <a:pt x="33351" y="9307"/>
                  </a:cubicBezTo>
                  <a:cubicBezTo>
                    <a:pt x="32165" y="9307"/>
                    <a:pt x="30984" y="9234"/>
                    <a:pt x="29823" y="9102"/>
                  </a:cubicBezTo>
                  <a:cubicBezTo>
                    <a:pt x="29005" y="8996"/>
                    <a:pt x="28187" y="8889"/>
                    <a:pt x="27368" y="8747"/>
                  </a:cubicBezTo>
                  <a:cubicBezTo>
                    <a:pt x="26692" y="8604"/>
                    <a:pt x="26016" y="8426"/>
                    <a:pt x="25340" y="8284"/>
                  </a:cubicBezTo>
                  <a:cubicBezTo>
                    <a:pt x="25909" y="7679"/>
                    <a:pt x="26514" y="7110"/>
                    <a:pt x="27119" y="6540"/>
                  </a:cubicBezTo>
                  <a:cubicBezTo>
                    <a:pt x="28115" y="5615"/>
                    <a:pt x="29147" y="4761"/>
                    <a:pt x="30179" y="3908"/>
                  </a:cubicBezTo>
                  <a:cubicBezTo>
                    <a:pt x="31253" y="4298"/>
                    <a:pt x="32378" y="4488"/>
                    <a:pt x="33507" y="4488"/>
                  </a:cubicBezTo>
                  <a:cubicBezTo>
                    <a:pt x="34023" y="4488"/>
                    <a:pt x="34540" y="4448"/>
                    <a:pt x="35054" y="4370"/>
                  </a:cubicBezTo>
                  <a:cubicBezTo>
                    <a:pt x="35125" y="4334"/>
                    <a:pt x="35125" y="4263"/>
                    <a:pt x="35054" y="4263"/>
                  </a:cubicBezTo>
                  <a:cubicBezTo>
                    <a:pt x="34644" y="4317"/>
                    <a:pt x="34235" y="4343"/>
                    <a:pt x="33822" y="4343"/>
                  </a:cubicBezTo>
                  <a:cubicBezTo>
                    <a:pt x="33408" y="4343"/>
                    <a:pt x="32990" y="4317"/>
                    <a:pt x="32563" y="4263"/>
                  </a:cubicBezTo>
                  <a:cubicBezTo>
                    <a:pt x="31816" y="4157"/>
                    <a:pt x="31069" y="3979"/>
                    <a:pt x="30357" y="3730"/>
                  </a:cubicBezTo>
                  <a:lnTo>
                    <a:pt x="30606" y="3552"/>
                  </a:lnTo>
                  <a:cubicBezTo>
                    <a:pt x="30677" y="3552"/>
                    <a:pt x="30713" y="3552"/>
                    <a:pt x="30748" y="3481"/>
                  </a:cubicBezTo>
                  <a:cubicBezTo>
                    <a:pt x="30748" y="3481"/>
                    <a:pt x="30784" y="3445"/>
                    <a:pt x="30784" y="3409"/>
                  </a:cubicBezTo>
                  <a:cubicBezTo>
                    <a:pt x="32136" y="2306"/>
                    <a:pt x="33559" y="1275"/>
                    <a:pt x="34947" y="243"/>
                  </a:cubicBezTo>
                  <a:cubicBezTo>
                    <a:pt x="35062" y="156"/>
                    <a:pt x="34991" y="0"/>
                    <a:pt x="34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880995" y="2664331"/>
              <a:ext cx="1720929" cy="1036089"/>
            </a:xfrm>
            <a:custGeom>
              <a:avLst/>
              <a:gdLst/>
              <a:ahLst/>
              <a:cxnLst/>
              <a:rect l="l" t="t" r="r" b="b"/>
              <a:pathLst>
                <a:path w="43659" h="26285" extrusionOk="0">
                  <a:moveTo>
                    <a:pt x="14267" y="1"/>
                  </a:moveTo>
                  <a:cubicBezTo>
                    <a:pt x="11579" y="1"/>
                    <a:pt x="8894" y="468"/>
                    <a:pt x="6299" y="1500"/>
                  </a:cubicBezTo>
                  <a:cubicBezTo>
                    <a:pt x="4199" y="2319"/>
                    <a:pt x="2029" y="3493"/>
                    <a:pt x="997" y="5450"/>
                  </a:cubicBezTo>
                  <a:cubicBezTo>
                    <a:pt x="1" y="7407"/>
                    <a:pt x="250" y="9791"/>
                    <a:pt x="855" y="11890"/>
                  </a:cubicBezTo>
                  <a:cubicBezTo>
                    <a:pt x="1566" y="14665"/>
                    <a:pt x="2918" y="17227"/>
                    <a:pt x="4769" y="19397"/>
                  </a:cubicBezTo>
                  <a:cubicBezTo>
                    <a:pt x="8505" y="23703"/>
                    <a:pt x="14269" y="25909"/>
                    <a:pt x="19962" y="26229"/>
                  </a:cubicBezTo>
                  <a:cubicBezTo>
                    <a:pt x="20567" y="26267"/>
                    <a:pt x="21172" y="26285"/>
                    <a:pt x="21777" y="26285"/>
                  </a:cubicBezTo>
                  <a:cubicBezTo>
                    <a:pt x="26861" y="26285"/>
                    <a:pt x="31919" y="25004"/>
                    <a:pt x="36720" y="23382"/>
                  </a:cubicBezTo>
                  <a:cubicBezTo>
                    <a:pt x="38997" y="22600"/>
                    <a:pt x="41275" y="21746"/>
                    <a:pt x="43659" y="21603"/>
                  </a:cubicBezTo>
                  <a:cubicBezTo>
                    <a:pt x="42413" y="18294"/>
                    <a:pt x="40634" y="15199"/>
                    <a:pt x="38393" y="12495"/>
                  </a:cubicBezTo>
                  <a:cubicBezTo>
                    <a:pt x="32641" y="5450"/>
                    <a:pt x="23441" y="1"/>
                    <a:pt x="14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621631" y="2790544"/>
              <a:ext cx="1830706" cy="838095"/>
            </a:xfrm>
            <a:custGeom>
              <a:avLst/>
              <a:gdLst/>
              <a:ahLst/>
              <a:cxnLst/>
              <a:rect l="l" t="t" r="r" b="b"/>
              <a:pathLst>
                <a:path w="46444" h="21262" extrusionOk="0">
                  <a:moveTo>
                    <a:pt x="15972" y="0"/>
                  </a:moveTo>
                  <a:cubicBezTo>
                    <a:pt x="15961" y="0"/>
                    <a:pt x="15950" y="2"/>
                    <a:pt x="15939" y="6"/>
                  </a:cubicBezTo>
                  <a:cubicBezTo>
                    <a:pt x="13341" y="1180"/>
                    <a:pt x="10637" y="2390"/>
                    <a:pt x="8965" y="4809"/>
                  </a:cubicBezTo>
                  <a:lnTo>
                    <a:pt x="8360" y="4596"/>
                  </a:lnTo>
                  <a:cubicBezTo>
                    <a:pt x="5513" y="3600"/>
                    <a:pt x="2845" y="2248"/>
                    <a:pt x="390" y="575"/>
                  </a:cubicBezTo>
                  <a:cubicBezTo>
                    <a:pt x="352" y="550"/>
                    <a:pt x="315" y="540"/>
                    <a:pt x="280" y="540"/>
                  </a:cubicBezTo>
                  <a:cubicBezTo>
                    <a:pt x="115" y="540"/>
                    <a:pt x="0" y="778"/>
                    <a:pt x="176" y="896"/>
                  </a:cubicBezTo>
                  <a:cubicBezTo>
                    <a:pt x="461" y="1109"/>
                    <a:pt x="781" y="1323"/>
                    <a:pt x="1066" y="1536"/>
                  </a:cubicBezTo>
                  <a:cubicBezTo>
                    <a:pt x="3201" y="2959"/>
                    <a:pt x="5513" y="4098"/>
                    <a:pt x="7933" y="4952"/>
                  </a:cubicBezTo>
                  <a:cubicBezTo>
                    <a:pt x="8218" y="5735"/>
                    <a:pt x="8538" y="6482"/>
                    <a:pt x="8858" y="7229"/>
                  </a:cubicBezTo>
                  <a:cubicBezTo>
                    <a:pt x="10139" y="10075"/>
                    <a:pt x="11740" y="12780"/>
                    <a:pt x="13626" y="15306"/>
                  </a:cubicBezTo>
                  <a:cubicBezTo>
                    <a:pt x="13642" y="15322"/>
                    <a:pt x="13661" y="15329"/>
                    <a:pt x="13679" y="15329"/>
                  </a:cubicBezTo>
                  <a:cubicBezTo>
                    <a:pt x="13737" y="15329"/>
                    <a:pt x="13787" y="15254"/>
                    <a:pt x="13733" y="15199"/>
                  </a:cubicBezTo>
                  <a:cubicBezTo>
                    <a:pt x="13199" y="14452"/>
                    <a:pt x="12701" y="13705"/>
                    <a:pt x="12238" y="12957"/>
                  </a:cubicBezTo>
                  <a:cubicBezTo>
                    <a:pt x="10673" y="10467"/>
                    <a:pt x="9392" y="7834"/>
                    <a:pt x="8360" y="5059"/>
                  </a:cubicBezTo>
                  <a:lnTo>
                    <a:pt x="8360" y="5059"/>
                  </a:lnTo>
                  <a:cubicBezTo>
                    <a:pt x="8609" y="5165"/>
                    <a:pt x="8858" y="5272"/>
                    <a:pt x="9107" y="5343"/>
                  </a:cubicBezTo>
                  <a:cubicBezTo>
                    <a:pt x="10352" y="5770"/>
                    <a:pt x="11633" y="6126"/>
                    <a:pt x="12879" y="6446"/>
                  </a:cubicBezTo>
                  <a:cubicBezTo>
                    <a:pt x="13199" y="7229"/>
                    <a:pt x="13519" y="8012"/>
                    <a:pt x="13839" y="8795"/>
                  </a:cubicBezTo>
                  <a:cubicBezTo>
                    <a:pt x="15298" y="12068"/>
                    <a:pt x="16935" y="15235"/>
                    <a:pt x="18785" y="18259"/>
                  </a:cubicBezTo>
                  <a:cubicBezTo>
                    <a:pt x="18810" y="18296"/>
                    <a:pt x="18843" y="18312"/>
                    <a:pt x="18873" y="18312"/>
                  </a:cubicBezTo>
                  <a:cubicBezTo>
                    <a:pt x="18929" y="18312"/>
                    <a:pt x="18974" y="18257"/>
                    <a:pt x="18927" y="18188"/>
                  </a:cubicBezTo>
                  <a:cubicBezTo>
                    <a:pt x="18429" y="17334"/>
                    <a:pt x="17931" y="16480"/>
                    <a:pt x="17469" y="15590"/>
                  </a:cubicBezTo>
                  <a:cubicBezTo>
                    <a:pt x="15903" y="12637"/>
                    <a:pt x="14515" y="9613"/>
                    <a:pt x="13270" y="6553"/>
                  </a:cubicBezTo>
                  <a:lnTo>
                    <a:pt x="13270" y="6553"/>
                  </a:lnTo>
                  <a:cubicBezTo>
                    <a:pt x="14800" y="6909"/>
                    <a:pt x="16330" y="7229"/>
                    <a:pt x="17860" y="7514"/>
                  </a:cubicBezTo>
                  <a:cubicBezTo>
                    <a:pt x="18500" y="7656"/>
                    <a:pt x="19176" y="7763"/>
                    <a:pt x="19817" y="7869"/>
                  </a:cubicBezTo>
                  <a:cubicBezTo>
                    <a:pt x="19888" y="8368"/>
                    <a:pt x="19995" y="8830"/>
                    <a:pt x="20137" y="9293"/>
                  </a:cubicBezTo>
                  <a:cubicBezTo>
                    <a:pt x="20244" y="9791"/>
                    <a:pt x="20386" y="10289"/>
                    <a:pt x="20528" y="10751"/>
                  </a:cubicBezTo>
                  <a:cubicBezTo>
                    <a:pt x="21632" y="14238"/>
                    <a:pt x="23339" y="17512"/>
                    <a:pt x="25545" y="20429"/>
                  </a:cubicBezTo>
                  <a:cubicBezTo>
                    <a:pt x="25556" y="20450"/>
                    <a:pt x="25572" y="20459"/>
                    <a:pt x="25590" y="20459"/>
                  </a:cubicBezTo>
                  <a:cubicBezTo>
                    <a:pt x="25631" y="20459"/>
                    <a:pt x="25677" y="20409"/>
                    <a:pt x="25652" y="20358"/>
                  </a:cubicBezTo>
                  <a:cubicBezTo>
                    <a:pt x="25047" y="19540"/>
                    <a:pt x="24478" y="18686"/>
                    <a:pt x="23980" y="17796"/>
                  </a:cubicBezTo>
                  <a:cubicBezTo>
                    <a:pt x="23055" y="16231"/>
                    <a:pt x="22272" y="14594"/>
                    <a:pt x="21632" y="12886"/>
                  </a:cubicBezTo>
                  <a:cubicBezTo>
                    <a:pt x="21276" y="12032"/>
                    <a:pt x="21027" y="11178"/>
                    <a:pt x="20742" y="10289"/>
                  </a:cubicBezTo>
                  <a:cubicBezTo>
                    <a:pt x="20635" y="9862"/>
                    <a:pt x="20528" y="9435"/>
                    <a:pt x="20422" y="8972"/>
                  </a:cubicBezTo>
                  <a:cubicBezTo>
                    <a:pt x="20351" y="8652"/>
                    <a:pt x="20279" y="8296"/>
                    <a:pt x="20208" y="7976"/>
                  </a:cubicBezTo>
                  <a:lnTo>
                    <a:pt x="20208" y="7976"/>
                  </a:lnTo>
                  <a:cubicBezTo>
                    <a:pt x="21845" y="8261"/>
                    <a:pt x="23517" y="8545"/>
                    <a:pt x="25190" y="8830"/>
                  </a:cubicBezTo>
                  <a:cubicBezTo>
                    <a:pt x="25190" y="8901"/>
                    <a:pt x="25261" y="8972"/>
                    <a:pt x="25332" y="8972"/>
                  </a:cubicBezTo>
                  <a:lnTo>
                    <a:pt x="25510" y="8901"/>
                  </a:lnTo>
                  <a:lnTo>
                    <a:pt x="27396" y="9222"/>
                  </a:lnTo>
                  <a:cubicBezTo>
                    <a:pt x="27431" y="10111"/>
                    <a:pt x="27574" y="11036"/>
                    <a:pt x="27787" y="11890"/>
                  </a:cubicBezTo>
                  <a:cubicBezTo>
                    <a:pt x="28570" y="15235"/>
                    <a:pt x="30171" y="18259"/>
                    <a:pt x="31772" y="21248"/>
                  </a:cubicBezTo>
                  <a:cubicBezTo>
                    <a:pt x="31782" y="21257"/>
                    <a:pt x="31796" y="21262"/>
                    <a:pt x="31812" y="21262"/>
                  </a:cubicBezTo>
                  <a:cubicBezTo>
                    <a:pt x="31855" y="21262"/>
                    <a:pt x="31905" y="21229"/>
                    <a:pt x="31879" y="21177"/>
                  </a:cubicBezTo>
                  <a:cubicBezTo>
                    <a:pt x="31452" y="20323"/>
                    <a:pt x="30989" y="19469"/>
                    <a:pt x="30598" y="18615"/>
                  </a:cubicBezTo>
                  <a:cubicBezTo>
                    <a:pt x="29815" y="17085"/>
                    <a:pt x="29175" y="15519"/>
                    <a:pt x="28641" y="13918"/>
                  </a:cubicBezTo>
                  <a:cubicBezTo>
                    <a:pt x="28392" y="13135"/>
                    <a:pt x="28178" y="12317"/>
                    <a:pt x="28000" y="11499"/>
                  </a:cubicBezTo>
                  <a:cubicBezTo>
                    <a:pt x="27858" y="10751"/>
                    <a:pt x="27823" y="10004"/>
                    <a:pt x="27716" y="9257"/>
                  </a:cubicBezTo>
                  <a:lnTo>
                    <a:pt x="27716" y="9257"/>
                  </a:lnTo>
                  <a:cubicBezTo>
                    <a:pt x="28890" y="9506"/>
                    <a:pt x="30100" y="9755"/>
                    <a:pt x="31274" y="10004"/>
                  </a:cubicBezTo>
                  <a:cubicBezTo>
                    <a:pt x="31238" y="10111"/>
                    <a:pt x="31345" y="10147"/>
                    <a:pt x="31416" y="10147"/>
                  </a:cubicBezTo>
                  <a:lnTo>
                    <a:pt x="31594" y="10111"/>
                  </a:lnTo>
                  <a:cubicBezTo>
                    <a:pt x="32484" y="10325"/>
                    <a:pt x="33373" y="10538"/>
                    <a:pt x="34263" y="10787"/>
                  </a:cubicBezTo>
                  <a:cubicBezTo>
                    <a:pt x="34405" y="11570"/>
                    <a:pt x="34619" y="12317"/>
                    <a:pt x="34903" y="13029"/>
                  </a:cubicBezTo>
                  <a:cubicBezTo>
                    <a:pt x="35152" y="13811"/>
                    <a:pt x="35401" y="14559"/>
                    <a:pt x="35722" y="15270"/>
                  </a:cubicBezTo>
                  <a:cubicBezTo>
                    <a:pt x="36326" y="16765"/>
                    <a:pt x="37074" y="18223"/>
                    <a:pt x="37892" y="19611"/>
                  </a:cubicBezTo>
                  <a:cubicBezTo>
                    <a:pt x="37913" y="19632"/>
                    <a:pt x="37937" y="19641"/>
                    <a:pt x="37959" y="19641"/>
                  </a:cubicBezTo>
                  <a:cubicBezTo>
                    <a:pt x="38013" y="19641"/>
                    <a:pt x="38059" y="19590"/>
                    <a:pt x="38034" y="19540"/>
                  </a:cubicBezTo>
                  <a:cubicBezTo>
                    <a:pt x="37216" y="18152"/>
                    <a:pt x="36540" y="16729"/>
                    <a:pt x="35971" y="15235"/>
                  </a:cubicBezTo>
                  <a:cubicBezTo>
                    <a:pt x="35650" y="14487"/>
                    <a:pt x="35366" y="13705"/>
                    <a:pt x="35152" y="12922"/>
                  </a:cubicBezTo>
                  <a:cubicBezTo>
                    <a:pt x="34939" y="12246"/>
                    <a:pt x="34796" y="11570"/>
                    <a:pt x="34583" y="10894"/>
                  </a:cubicBezTo>
                  <a:lnTo>
                    <a:pt x="34583" y="10894"/>
                  </a:lnTo>
                  <a:cubicBezTo>
                    <a:pt x="35366" y="11143"/>
                    <a:pt x="36149" y="11392"/>
                    <a:pt x="36931" y="11641"/>
                  </a:cubicBezTo>
                  <a:cubicBezTo>
                    <a:pt x="38212" y="12104"/>
                    <a:pt x="39458" y="12602"/>
                    <a:pt x="40703" y="13135"/>
                  </a:cubicBezTo>
                  <a:cubicBezTo>
                    <a:pt x="40952" y="14772"/>
                    <a:pt x="41592" y="16338"/>
                    <a:pt x="42589" y="17654"/>
                  </a:cubicBezTo>
                  <a:cubicBezTo>
                    <a:pt x="42600" y="17676"/>
                    <a:pt x="42614" y="17685"/>
                    <a:pt x="42628" y="17685"/>
                  </a:cubicBezTo>
                  <a:cubicBezTo>
                    <a:pt x="42658" y="17685"/>
                    <a:pt x="42684" y="17643"/>
                    <a:pt x="42660" y="17619"/>
                  </a:cubicBezTo>
                  <a:cubicBezTo>
                    <a:pt x="42197" y="16943"/>
                    <a:pt x="41806" y="16195"/>
                    <a:pt x="41521" y="15413"/>
                  </a:cubicBezTo>
                  <a:cubicBezTo>
                    <a:pt x="41272" y="14701"/>
                    <a:pt x="41059" y="13954"/>
                    <a:pt x="40952" y="13207"/>
                  </a:cubicBezTo>
                  <a:lnTo>
                    <a:pt x="40952" y="13207"/>
                  </a:lnTo>
                  <a:lnTo>
                    <a:pt x="41237" y="13349"/>
                  </a:lnTo>
                  <a:cubicBezTo>
                    <a:pt x="41237" y="13384"/>
                    <a:pt x="41272" y="13456"/>
                    <a:pt x="41343" y="13456"/>
                  </a:cubicBezTo>
                  <a:lnTo>
                    <a:pt x="41450" y="13456"/>
                  </a:lnTo>
                  <a:cubicBezTo>
                    <a:pt x="43051" y="14132"/>
                    <a:pt x="44617" y="14879"/>
                    <a:pt x="46182" y="15626"/>
                  </a:cubicBezTo>
                  <a:cubicBezTo>
                    <a:pt x="46205" y="15638"/>
                    <a:pt x="46228" y="15643"/>
                    <a:pt x="46250" y="15643"/>
                  </a:cubicBezTo>
                  <a:cubicBezTo>
                    <a:pt x="46363" y="15643"/>
                    <a:pt x="46444" y="15508"/>
                    <a:pt x="46325" y="15448"/>
                  </a:cubicBezTo>
                  <a:lnTo>
                    <a:pt x="45222" y="14879"/>
                  </a:lnTo>
                  <a:cubicBezTo>
                    <a:pt x="44154" y="14381"/>
                    <a:pt x="43087" y="13847"/>
                    <a:pt x="42055" y="13349"/>
                  </a:cubicBezTo>
                  <a:cubicBezTo>
                    <a:pt x="43016" y="13207"/>
                    <a:pt x="43976" y="13029"/>
                    <a:pt x="44937" y="12886"/>
                  </a:cubicBezTo>
                  <a:cubicBezTo>
                    <a:pt x="45008" y="12886"/>
                    <a:pt x="44973" y="12780"/>
                    <a:pt x="44901" y="12780"/>
                  </a:cubicBezTo>
                  <a:cubicBezTo>
                    <a:pt x="43870" y="12957"/>
                    <a:pt x="42802" y="13064"/>
                    <a:pt x="41735" y="13242"/>
                  </a:cubicBezTo>
                  <a:cubicBezTo>
                    <a:pt x="40489" y="12637"/>
                    <a:pt x="39244" y="12104"/>
                    <a:pt x="37963" y="11605"/>
                  </a:cubicBezTo>
                  <a:cubicBezTo>
                    <a:pt x="39529" y="11143"/>
                    <a:pt x="41094" y="10680"/>
                    <a:pt x="42624" y="10147"/>
                  </a:cubicBezTo>
                  <a:cubicBezTo>
                    <a:pt x="42695" y="10111"/>
                    <a:pt x="42660" y="10040"/>
                    <a:pt x="42624" y="10040"/>
                  </a:cubicBezTo>
                  <a:cubicBezTo>
                    <a:pt x="40988" y="10574"/>
                    <a:pt x="39351" y="11072"/>
                    <a:pt x="37678" y="11499"/>
                  </a:cubicBezTo>
                  <a:cubicBezTo>
                    <a:pt x="37145" y="11285"/>
                    <a:pt x="36611" y="11107"/>
                    <a:pt x="36077" y="10929"/>
                  </a:cubicBezTo>
                  <a:cubicBezTo>
                    <a:pt x="34903" y="10538"/>
                    <a:pt x="33765" y="10218"/>
                    <a:pt x="32590" y="9898"/>
                  </a:cubicBezTo>
                  <a:cubicBezTo>
                    <a:pt x="35117" y="9328"/>
                    <a:pt x="37607" y="8652"/>
                    <a:pt x="40098" y="8012"/>
                  </a:cubicBezTo>
                  <a:cubicBezTo>
                    <a:pt x="40193" y="7980"/>
                    <a:pt x="40175" y="7864"/>
                    <a:pt x="40120" y="7864"/>
                  </a:cubicBezTo>
                  <a:cubicBezTo>
                    <a:pt x="40113" y="7864"/>
                    <a:pt x="40106" y="7866"/>
                    <a:pt x="40098" y="7869"/>
                  </a:cubicBezTo>
                  <a:cubicBezTo>
                    <a:pt x="37429" y="8545"/>
                    <a:pt x="34725" y="9150"/>
                    <a:pt x="32057" y="9755"/>
                  </a:cubicBezTo>
                  <a:cubicBezTo>
                    <a:pt x="30242" y="9328"/>
                    <a:pt x="28427" y="8937"/>
                    <a:pt x="26577" y="8617"/>
                  </a:cubicBezTo>
                  <a:lnTo>
                    <a:pt x="26328" y="8581"/>
                  </a:lnTo>
                  <a:cubicBezTo>
                    <a:pt x="27680" y="8047"/>
                    <a:pt x="29032" y="7514"/>
                    <a:pt x="30384" y="7015"/>
                  </a:cubicBezTo>
                  <a:cubicBezTo>
                    <a:pt x="32057" y="6375"/>
                    <a:pt x="33800" y="5806"/>
                    <a:pt x="35508" y="5236"/>
                  </a:cubicBezTo>
                  <a:cubicBezTo>
                    <a:pt x="35603" y="5205"/>
                    <a:pt x="35585" y="5088"/>
                    <a:pt x="35505" y="5088"/>
                  </a:cubicBezTo>
                  <a:cubicBezTo>
                    <a:pt x="35495" y="5088"/>
                    <a:pt x="35484" y="5090"/>
                    <a:pt x="35472" y="5094"/>
                  </a:cubicBezTo>
                  <a:cubicBezTo>
                    <a:pt x="33729" y="5628"/>
                    <a:pt x="31986" y="6197"/>
                    <a:pt x="30278" y="6802"/>
                  </a:cubicBezTo>
                  <a:cubicBezTo>
                    <a:pt x="28783" y="7336"/>
                    <a:pt x="27289" y="7869"/>
                    <a:pt x="25830" y="8474"/>
                  </a:cubicBezTo>
                  <a:cubicBezTo>
                    <a:pt x="23588" y="8083"/>
                    <a:pt x="21347" y="7692"/>
                    <a:pt x="19070" y="7300"/>
                  </a:cubicBezTo>
                  <a:cubicBezTo>
                    <a:pt x="19852" y="6944"/>
                    <a:pt x="20600" y="6589"/>
                    <a:pt x="21382" y="6233"/>
                  </a:cubicBezTo>
                  <a:lnTo>
                    <a:pt x="30954" y="1785"/>
                  </a:lnTo>
                  <a:cubicBezTo>
                    <a:pt x="31015" y="1754"/>
                    <a:pt x="30971" y="1671"/>
                    <a:pt x="30912" y="1671"/>
                  </a:cubicBezTo>
                  <a:cubicBezTo>
                    <a:pt x="30902" y="1671"/>
                    <a:pt x="30892" y="1673"/>
                    <a:pt x="30883" y="1678"/>
                  </a:cubicBezTo>
                  <a:lnTo>
                    <a:pt x="28143" y="2924"/>
                  </a:lnTo>
                  <a:cubicBezTo>
                    <a:pt x="26542" y="3635"/>
                    <a:pt x="24905" y="4383"/>
                    <a:pt x="23339" y="5094"/>
                  </a:cubicBezTo>
                  <a:cubicBezTo>
                    <a:pt x="21774" y="5770"/>
                    <a:pt x="20173" y="6446"/>
                    <a:pt x="18643" y="7193"/>
                  </a:cubicBezTo>
                  <a:cubicBezTo>
                    <a:pt x="18109" y="7087"/>
                    <a:pt x="17575" y="7015"/>
                    <a:pt x="17006" y="6909"/>
                  </a:cubicBezTo>
                  <a:cubicBezTo>
                    <a:pt x="15867" y="6660"/>
                    <a:pt x="14729" y="6411"/>
                    <a:pt x="13626" y="6126"/>
                  </a:cubicBezTo>
                  <a:cubicBezTo>
                    <a:pt x="14302" y="5592"/>
                    <a:pt x="15013" y="5059"/>
                    <a:pt x="15761" y="4560"/>
                  </a:cubicBezTo>
                  <a:cubicBezTo>
                    <a:pt x="18714" y="2532"/>
                    <a:pt x="22023" y="1073"/>
                    <a:pt x="25510" y="184"/>
                  </a:cubicBezTo>
                  <a:cubicBezTo>
                    <a:pt x="25581" y="148"/>
                    <a:pt x="25545" y="42"/>
                    <a:pt x="25474" y="42"/>
                  </a:cubicBezTo>
                  <a:cubicBezTo>
                    <a:pt x="24478" y="291"/>
                    <a:pt x="23482" y="611"/>
                    <a:pt x="22521" y="931"/>
                  </a:cubicBezTo>
                  <a:cubicBezTo>
                    <a:pt x="20813" y="1536"/>
                    <a:pt x="19176" y="2283"/>
                    <a:pt x="17575" y="3173"/>
                  </a:cubicBezTo>
                  <a:cubicBezTo>
                    <a:pt x="16045" y="3991"/>
                    <a:pt x="14622" y="4987"/>
                    <a:pt x="13270" y="6090"/>
                  </a:cubicBezTo>
                  <a:lnTo>
                    <a:pt x="13021" y="6019"/>
                  </a:lnTo>
                  <a:cubicBezTo>
                    <a:pt x="13021" y="6019"/>
                    <a:pt x="13021" y="5984"/>
                    <a:pt x="13021" y="5984"/>
                  </a:cubicBezTo>
                  <a:cubicBezTo>
                    <a:pt x="12982" y="5925"/>
                    <a:pt x="12932" y="5898"/>
                    <a:pt x="12883" y="5898"/>
                  </a:cubicBezTo>
                  <a:cubicBezTo>
                    <a:pt x="12843" y="5898"/>
                    <a:pt x="12804" y="5916"/>
                    <a:pt x="12772" y="5948"/>
                  </a:cubicBezTo>
                  <a:cubicBezTo>
                    <a:pt x="11598" y="5628"/>
                    <a:pt x="10388" y="5308"/>
                    <a:pt x="9214" y="4881"/>
                  </a:cubicBezTo>
                  <a:cubicBezTo>
                    <a:pt x="10815" y="2568"/>
                    <a:pt x="13519" y="1323"/>
                    <a:pt x="16010" y="184"/>
                  </a:cubicBezTo>
                  <a:cubicBezTo>
                    <a:pt x="16105" y="121"/>
                    <a:pt x="16059" y="0"/>
                    <a:pt x="15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609" name="Google Shape;1609;p48"/>
            <p:cNvGrpSpPr/>
            <p:nvPr/>
          </p:nvGrpSpPr>
          <p:grpSpPr>
            <a:xfrm>
              <a:off x="1265900" y="1228637"/>
              <a:ext cx="2557102" cy="2327803"/>
              <a:chOff x="876400" y="238125"/>
              <a:chExt cx="5642325" cy="5169450"/>
            </a:xfrm>
          </p:grpSpPr>
          <p:sp>
            <p:nvSpPr>
              <p:cNvPr id="1610" name="Google Shape;1610;p48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1" name="Google Shape;1611;p48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2" name="Google Shape;1612;p48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3" name="Google Shape;1613;p48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614" name="Google Shape;1614;p48"/>
            <p:cNvSpPr/>
            <p:nvPr/>
          </p:nvSpPr>
          <p:spPr>
            <a:xfrm>
              <a:off x="2064748" y="2203151"/>
              <a:ext cx="943931" cy="422161"/>
            </a:xfrm>
            <a:custGeom>
              <a:avLst/>
              <a:gdLst/>
              <a:ahLst/>
              <a:cxnLst/>
              <a:rect l="l" t="t" r="r" b="b"/>
              <a:pathLst>
                <a:path w="23947" h="10710" extrusionOk="0">
                  <a:moveTo>
                    <a:pt x="7916" y="1"/>
                  </a:moveTo>
                  <a:cubicBezTo>
                    <a:pt x="5606" y="1"/>
                    <a:pt x="3289" y="89"/>
                    <a:pt x="961" y="320"/>
                  </a:cubicBezTo>
                  <a:cubicBezTo>
                    <a:pt x="606" y="356"/>
                    <a:pt x="214" y="427"/>
                    <a:pt x="72" y="747"/>
                  </a:cubicBezTo>
                  <a:cubicBezTo>
                    <a:pt x="1" y="996"/>
                    <a:pt x="36" y="1281"/>
                    <a:pt x="179" y="1494"/>
                  </a:cubicBezTo>
                  <a:cubicBezTo>
                    <a:pt x="997" y="2846"/>
                    <a:pt x="2954" y="3451"/>
                    <a:pt x="3239" y="4981"/>
                  </a:cubicBezTo>
                  <a:cubicBezTo>
                    <a:pt x="3452" y="6191"/>
                    <a:pt x="2456" y="7258"/>
                    <a:pt x="2207" y="8468"/>
                  </a:cubicBezTo>
                  <a:cubicBezTo>
                    <a:pt x="2064" y="9108"/>
                    <a:pt x="2207" y="9856"/>
                    <a:pt x="2776" y="10140"/>
                  </a:cubicBezTo>
                  <a:cubicBezTo>
                    <a:pt x="3012" y="10258"/>
                    <a:pt x="3272" y="10327"/>
                    <a:pt x="3536" y="10327"/>
                  </a:cubicBezTo>
                  <a:cubicBezTo>
                    <a:pt x="3591" y="10327"/>
                    <a:pt x="3646" y="10324"/>
                    <a:pt x="3701" y="10318"/>
                  </a:cubicBezTo>
                  <a:cubicBezTo>
                    <a:pt x="9928" y="10460"/>
                    <a:pt x="16119" y="10567"/>
                    <a:pt x="22346" y="10710"/>
                  </a:cubicBezTo>
                  <a:cubicBezTo>
                    <a:pt x="22523" y="10710"/>
                    <a:pt x="22701" y="10674"/>
                    <a:pt x="22879" y="10638"/>
                  </a:cubicBezTo>
                  <a:cubicBezTo>
                    <a:pt x="23555" y="10425"/>
                    <a:pt x="23591" y="9429"/>
                    <a:pt x="23199" y="8824"/>
                  </a:cubicBezTo>
                  <a:cubicBezTo>
                    <a:pt x="22844" y="8219"/>
                    <a:pt x="22239" y="7792"/>
                    <a:pt x="21883" y="7187"/>
                  </a:cubicBezTo>
                  <a:cubicBezTo>
                    <a:pt x="21029" y="5621"/>
                    <a:pt x="22346" y="3807"/>
                    <a:pt x="23520" y="2455"/>
                  </a:cubicBezTo>
                  <a:cubicBezTo>
                    <a:pt x="23733" y="2241"/>
                    <a:pt x="23875" y="1957"/>
                    <a:pt x="23911" y="1672"/>
                  </a:cubicBezTo>
                  <a:cubicBezTo>
                    <a:pt x="23947" y="996"/>
                    <a:pt x="23022" y="711"/>
                    <a:pt x="22346" y="676"/>
                  </a:cubicBezTo>
                  <a:cubicBezTo>
                    <a:pt x="17534" y="387"/>
                    <a:pt x="12739" y="1"/>
                    <a:pt x="7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265302" y="2302364"/>
              <a:ext cx="187982" cy="179901"/>
            </a:xfrm>
            <a:custGeom>
              <a:avLst/>
              <a:gdLst/>
              <a:ahLst/>
              <a:cxnLst/>
              <a:rect l="l" t="t" r="r" b="b"/>
              <a:pathLst>
                <a:path w="4769" h="4564" extrusionOk="0">
                  <a:moveTo>
                    <a:pt x="3487" y="0"/>
                  </a:moveTo>
                  <a:cubicBezTo>
                    <a:pt x="2418" y="0"/>
                    <a:pt x="1344" y="240"/>
                    <a:pt x="250" y="721"/>
                  </a:cubicBezTo>
                  <a:cubicBezTo>
                    <a:pt x="143" y="792"/>
                    <a:pt x="36" y="898"/>
                    <a:pt x="1" y="1041"/>
                  </a:cubicBezTo>
                  <a:cubicBezTo>
                    <a:pt x="1" y="1112"/>
                    <a:pt x="36" y="1183"/>
                    <a:pt x="108" y="1254"/>
                  </a:cubicBezTo>
                  <a:cubicBezTo>
                    <a:pt x="147" y="1313"/>
                    <a:pt x="207" y="1339"/>
                    <a:pt x="284" y="1339"/>
                  </a:cubicBezTo>
                  <a:cubicBezTo>
                    <a:pt x="346" y="1339"/>
                    <a:pt x="419" y="1322"/>
                    <a:pt x="499" y="1290"/>
                  </a:cubicBezTo>
                  <a:cubicBezTo>
                    <a:pt x="1139" y="1076"/>
                    <a:pt x="1815" y="898"/>
                    <a:pt x="2456" y="756"/>
                  </a:cubicBezTo>
                  <a:cubicBezTo>
                    <a:pt x="2963" y="676"/>
                    <a:pt x="3470" y="636"/>
                    <a:pt x="3992" y="636"/>
                  </a:cubicBezTo>
                  <a:cubicBezTo>
                    <a:pt x="4166" y="636"/>
                    <a:pt x="4342" y="640"/>
                    <a:pt x="4520" y="649"/>
                  </a:cubicBezTo>
                  <a:cubicBezTo>
                    <a:pt x="4540" y="660"/>
                    <a:pt x="4561" y="664"/>
                    <a:pt x="4581" y="664"/>
                  </a:cubicBezTo>
                  <a:cubicBezTo>
                    <a:pt x="4629" y="664"/>
                    <a:pt x="4672" y="639"/>
                    <a:pt x="4697" y="614"/>
                  </a:cubicBezTo>
                  <a:cubicBezTo>
                    <a:pt x="4697" y="578"/>
                    <a:pt x="4733" y="507"/>
                    <a:pt x="4769" y="436"/>
                  </a:cubicBezTo>
                  <a:cubicBezTo>
                    <a:pt x="4769" y="400"/>
                    <a:pt x="4769" y="329"/>
                    <a:pt x="4697" y="222"/>
                  </a:cubicBezTo>
                  <a:cubicBezTo>
                    <a:pt x="4662" y="151"/>
                    <a:pt x="4626" y="116"/>
                    <a:pt x="4555" y="80"/>
                  </a:cubicBezTo>
                  <a:cubicBezTo>
                    <a:pt x="4199" y="27"/>
                    <a:pt x="3844" y="0"/>
                    <a:pt x="3487" y="0"/>
                  </a:cubicBezTo>
                  <a:close/>
                  <a:moveTo>
                    <a:pt x="2604" y="956"/>
                  </a:moveTo>
                  <a:cubicBezTo>
                    <a:pt x="2568" y="956"/>
                    <a:pt x="2530" y="960"/>
                    <a:pt x="2491" y="970"/>
                  </a:cubicBezTo>
                  <a:cubicBezTo>
                    <a:pt x="2420" y="970"/>
                    <a:pt x="2385" y="970"/>
                    <a:pt x="2349" y="1005"/>
                  </a:cubicBezTo>
                  <a:cubicBezTo>
                    <a:pt x="2349" y="1041"/>
                    <a:pt x="2314" y="1076"/>
                    <a:pt x="2314" y="1112"/>
                  </a:cubicBezTo>
                  <a:cubicBezTo>
                    <a:pt x="2314" y="1148"/>
                    <a:pt x="2314" y="1183"/>
                    <a:pt x="2314" y="1219"/>
                  </a:cubicBezTo>
                  <a:cubicBezTo>
                    <a:pt x="2314" y="1254"/>
                    <a:pt x="2314" y="1290"/>
                    <a:pt x="2314" y="1325"/>
                  </a:cubicBezTo>
                  <a:cubicBezTo>
                    <a:pt x="2349" y="1824"/>
                    <a:pt x="2349" y="2286"/>
                    <a:pt x="2349" y="2784"/>
                  </a:cubicBezTo>
                  <a:cubicBezTo>
                    <a:pt x="2349" y="3247"/>
                    <a:pt x="2349" y="3745"/>
                    <a:pt x="2314" y="4243"/>
                  </a:cubicBezTo>
                  <a:cubicBezTo>
                    <a:pt x="2349" y="4314"/>
                    <a:pt x="2349" y="4385"/>
                    <a:pt x="2385" y="4457"/>
                  </a:cubicBezTo>
                  <a:cubicBezTo>
                    <a:pt x="2420" y="4528"/>
                    <a:pt x="2527" y="4563"/>
                    <a:pt x="2669" y="4563"/>
                  </a:cubicBezTo>
                  <a:cubicBezTo>
                    <a:pt x="2741" y="4528"/>
                    <a:pt x="2812" y="4492"/>
                    <a:pt x="2847" y="4457"/>
                  </a:cubicBezTo>
                  <a:cubicBezTo>
                    <a:pt x="2918" y="4385"/>
                    <a:pt x="2954" y="4314"/>
                    <a:pt x="2954" y="4243"/>
                  </a:cubicBezTo>
                  <a:cubicBezTo>
                    <a:pt x="2954" y="3745"/>
                    <a:pt x="2990" y="3247"/>
                    <a:pt x="2990" y="2784"/>
                  </a:cubicBezTo>
                  <a:cubicBezTo>
                    <a:pt x="2990" y="2286"/>
                    <a:pt x="2954" y="1788"/>
                    <a:pt x="2918" y="1290"/>
                  </a:cubicBezTo>
                  <a:cubicBezTo>
                    <a:pt x="2918" y="1219"/>
                    <a:pt x="2883" y="1112"/>
                    <a:pt x="2847" y="1041"/>
                  </a:cubicBezTo>
                  <a:cubicBezTo>
                    <a:pt x="2795" y="989"/>
                    <a:pt x="2705" y="956"/>
                    <a:pt x="2604" y="9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75670" y="2318131"/>
              <a:ext cx="152940" cy="164726"/>
            </a:xfrm>
            <a:custGeom>
              <a:avLst/>
              <a:gdLst/>
              <a:ahLst/>
              <a:cxnLst/>
              <a:rect l="l" t="t" r="r" b="b"/>
              <a:pathLst>
                <a:path w="3880" h="4179" extrusionOk="0">
                  <a:moveTo>
                    <a:pt x="357" y="0"/>
                  </a:moveTo>
                  <a:cubicBezTo>
                    <a:pt x="286" y="0"/>
                    <a:pt x="214" y="36"/>
                    <a:pt x="143" y="71"/>
                  </a:cubicBezTo>
                  <a:cubicBezTo>
                    <a:pt x="108" y="107"/>
                    <a:pt x="37" y="178"/>
                    <a:pt x="37" y="285"/>
                  </a:cubicBezTo>
                  <a:cubicBezTo>
                    <a:pt x="1" y="605"/>
                    <a:pt x="1" y="925"/>
                    <a:pt x="1" y="1281"/>
                  </a:cubicBezTo>
                  <a:cubicBezTo>
                    <a:pt x="37" y="1601"/>
                    <a:pt x="37" y="1957"/>
                    <a:pt x="108" y="2277"/>
                  </a:cubicBezTo>
                  <a:cubicBezTo>
                    <a:pt x="143" y="2598"/>
                    <a:pt x="179" y="2918"/>
                    <a:pt x="250" y="3203"/>
                  </a:cubicBezTo>
                  <a:cubicBezTo>
                    <a:pt x="321" y="3523"/>
                    <a:pt x="392" y="3772"/>
                    <a:pt x="463" y="3985"/>
                  </a:cubicBezTo>
                  <a:cubicBezTo>
                    <a:pt x="499" y="4021"/>
                    <a:pt x="535" y="4092"/>
                    <a:pt x="570" y="4128"/>
                  </a:cubicBezTo>
                  <a:cubicBezTo>
                    <a:pt x="621" y="4153"/>
                    <a:pt x="671" y="4178"/>
                    <a:pt x="709" y="4178"/>
                  </a:cubicBezTo>
                  <a:cubicBezTo>
                    <a:pt x="724" y="4178"/>
                    <a:pt x="738" y="4174"/>
                    <a:pt x="748" y="4163"/>
                  </a:cubicBezTo>
                  <a:cubicBezTo>
                    <a:pt x="819" y="4163"/>
                    <a:pt x="855" y="4128"/>
                    <a:pt x="890" y="4057"/>
                  </a:cubicBezTo>
                  <a:cubicBezTo>
                    <a:pt x="926" y="3985"/>
                    <a:pt x="962" y="3950"/>
                    <a:pt x="962" y="3879"/>
                  </a:cubicBezTo>
                  <a:cubicBezTo>
                    <a:pt x="997" y="3807"/>
                    <a:pt x="997" y="3736"/>
                    <a:pt x="997" y="3665"/>
                  </a:cubicBezTo>
                  <a:cubicBezTo>
                    <a:pt x="997" y="3594"/>
                    <a:pt x="997" y="3558"/>
                    <a:pt x="997" y="3523"/>
                  </a:cubicBezTo>
                  <a:cubicBezTo>
                    <a:pt x="962" y="3381"/>
                    <a:pt x="926" y="3238"/>
                    <a:pt x="890" y="3060"/>
                  </a:cubicBezTo>
                  <a:lnTo>
                    <a:pt x="819" y="2598"/>
                  </a:lnTo>
                  <a:cubicBezTo>
                    <a:pt x="1638" y="2491"/>
                    <a:pt x="2420" y="2313"/>
                    <a:pt x="3168" y="2135"/>
                  </a:cubicBezTo>
                  <a:cubicBezTo>
                    <a:pt x="3168" y="2420"/>
                    <a:pt x="3203" y="2669"/>
                    <a:pt x="3203" y="2954"/>
                  </a:cubicBezTo>
                  <a:lnTo>
                    <a:pt x="3239" y="3736"/>
                  </a:lnTo>
                  <a:cubicBezTo>
                    <a:pt x="3239" y="3843"/>
                    <a:pt x="3310" y="3950"/>
                    <a:pt x="3346" y="4021"/>
                  </a:cubicBezTo>
                  <a:cubicBezTo>
                    <a:pt x="3417" y="4092"/>
                    <a:pt x="3523" y="4128"/>
                    <a:pt x="3595" y="4128"/>
                  </a:cubicBezTo>
                  <a:lnTo>
                    <a:pt x="3666" y="4128"/>
                  </a:lnTo>
                  <a:cubicBezTo>
                    <a:pt x="3701" y="4092"/>
                    <a:pt x="3737" y="4057"/>
                    <a:pt x="3772" y="4021"/>
                  </a:cubicBezTo>
                  <a:cubicBezTo>
                    <a:pt x="3808" y="3985"/>
                    <a:pt x="3808" y="3950"/>
                    <a:pt x="3844" y="3914"/>
                  </a:cubicBezTo>
                  <a:cubicBezTo>
                    <a:pt x="3879" y="3879"/>
                    <a:pt x="3879" y="3807"/>
                    <a:pt x="3879" y="3736"/>
                  </a:cubicBezTo>
                  <a:cubicBezTo>
                    <a:pt x="3844" y="3203"/>
                    <a:pt x="3844" y="2633"/>
                    <a:pt x="3808" y="2100"/>
                  </a:cubicBezTo>
                  <a:cubicBezTo>
                    <a:pt x="3772" y="1530"/>
                    <a:pt x="3701" y="961"/>
                    <a:pt x="3630" y="392"/>
                  </a:cubicBezTo>
                  <a:cubicBezTo>
                    <a:pt x="3630" y="285"/>
                    <a:pt x="3595" y="178"/>
                    <a:pt x="3523" y="143"/>
                  </a:cubicBezTo>
                  <a:cubicBezTo>
                    <a:pt x="3452" y="71"/>
                    <a:pt x="3417" y="36"/>
                    <a:pt x="3346" y="36"/>
                  </a:cubicBezTo>
                  <a:cubicBezTo>
                    <a:pt x="3274" y="36"/>
                    <a:pt x="3203" y="71"/>
                    <a:pt x="3132" y="178"/>
                  </a:cubicBezTo>
                  <a:cubicBezTo>
                    <a:pt x="3061" y="249"/>
                    <a:pt x="3025" y="356"/>
                    <a:pt x="3025" y="463"/>
                  </a:cubicBezTo>
                  <a:cubicBezTo>
                    <a:pt x="3025" y="641"/>
                    <a:pt x="3025" y="819"/>
                    <a:pt x="3061" y="961"/>
                  </a:cubicBezTo>
                  <a:cubicBezTo>
                    <a:pt x="3061" y="1139"/>
                    <a:pt x="3096" y="1281"/>
                    <a:pt x="3096" y="1459"/>
                  </a:cubicBezTo>
                  <a:cubicBezTo>
                    <a:pt x="2705" y="1566"/>
                    <a:pt x="2314" y="1637"/>
                    <a:pt x="1922" y="1708"/>
                  </a:cubicBezTo>
                  <a:cubicBezTo>
                    <a:pt x="1495" y="1779"/>
                    <a:pt x="1104" y="1851"/>
                    <a:pt x="748" y="1886"/>
                  </a:cubicBezTo>
                  <a:cubicBezTo>
                    <a:pt x="713" y="1673"/>
                    <a:pt x="713" y="1459"/>
                    <a:pt x="677" y="1246"/>
                  </a:cubicBezTo>
                  <a:cubicBezTo>
                    <a:pt x="677" y="1032"/>
                    <a:pt x="677" y="783"/>
                    <a:pt x="677" y="570"/>
                  </a:cubicBezTo>
                  <a:cubicBezTo>
                    <a:pt x="677" y="534"/>
                    <a:pt x="677" y="498"/>
                    <a:pt x="677" y="427"/>
                  </a:cubicBezTo>
                  <a:cubicBezTo>
                    <a:pt x="641" y="356"/>
                    <a:pt x="641" y="285"/>
                    <a:pt x="606" y="214"/>
                  </a:cubicBezTo>
                  <a:cubicBezTo>
                    <a:pt x="570" y="178"/>
                    <a:pt x="535" y="107"/>
                    <a:pt x="499" y="71"/>
                  </a:cubicBezTo>
                  <a:cubicBezTo>
                    <a:pt x="463" y="36"/>
                    <a:pt x="392" y="0"/>
                    <a:pt x="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649578" y="2316712"/>
              <a:ext cx="158537" cy="173949"/>
            </a:xfrm>
            <a:custGeom>
              <a:avLst/>
              <a:gdLst/>
              <a:ahLst/>
              <a:cxnLst/>
              <a:rect l="l" t="t" r="r" b="b"/>
              <a:pathLst>
                <a:path w="4022" h="4413" extrusionOk="0">
                  <a:moveTo>
                    <a:pt x="2243" y="1"/>
                  </a:moveTo>
                  <a:cubicBezTo>
                    <a:pt x="2100" y="1"/>
                    <a:pt x="1958" y="1"/>
                    <a:pt x="1780" y="36"/>
                  </a:cubicBezTo>
                  <a:cubicBezTo>
                    <a:pt x="1602" y="36"/>
                    <a:pt x="1424" y="72"/>
                    <a:pt x="1211" y="72"/>
                  </a:cubicBezTo>
                  <a:cubicBezTo>
                    <a:pt x="1033" y="107"/>
                    <a:pt x="855" y="143"/>
                    <a:pt x="677" y="143"/>
                  </a:cubicBezTo>
                  <a:cubicBezTo>
                    <a:pt x="499" y="179"/>
                    <a:pt x="321" y="214"/>
                    <a:pt x="214" y="250"/>
                  </a:cubicBezTo>
                  <a:cubicBezTo>
                    <a:pt x="143" y="250"/>
                    <a:pt x="72" y="321"/>
                    <a:pt x="37" y="357"/>
                  </a:cubicBezTo>
                  <a:cubicBezTo>
                    <a:pt x="37" y="392"/>
                    <a:pt x="1" y="463"/>
                    <a:pt x="1" y="534"/>
                  </a:cubicBezTo>
                  <a:cubicBezTo>
                    <a:pt x="1" y="606"/>
                    <a:pt x="37" y="677"/>
                    <a:pt x="72" y="748"/>
                  </a:cubicBezTo>
                  <a:cubicBezTo>
                    <a:pt x="143" y="784"/>
                    <a:pt x="214" y="855"/>
                    <a:pt x="286" y="855"/>
                  </a:cubicBezTo>
                  <a:cubicBezTo>
                    <a:pt x="250" y="1068"/>
                    <a:pt x="250" y="1246"/>
                    <a:pt x="250" y="1460"/>
                  </a:cubicBezTo>
                  <a:cubicBezTo>
                    <a:pt x="214" y="1673"/>
                    <a:pt x="214" y="1887"/>
                    <a:pt x="179" y="2064"/>
                  </a:cubicBezTo>
                  <a:cubicBezTo>
                    <a:pt x="72" y="2100"/>
                    <a:pt x="1" y="2207"/>
                    <a:pt x="1" y="2349"/>
                  </a:cubicBezTo>
                  <a:cubicBezTo>
                    <a:pt x="1" y="2456"/>
                    <a:pt x="37" y="2563"/>
                    <a:pt x="143" y="2634"/>
                  </a:cubicBezTo>
                  <a:cubicBezTo>
                    <a:pt x="143" y="2990"/>
                    <a:pt x="108" y="3310"/>
                    <a:pt x="143" y="3666"/>
                  </a:cubicBezTo>
                  <a:cubicBezTo>
                    <a:pt x="143" y="3915"/>
                    <a:pt x="179" y="4093"/>
                    <a:pt x="286" y="4235"/>
                  </a:cubicBezTo>
                  <a:cubicBezTo>
                    <a:pt x="428" y="4342"/>
                    <a:pt x="570" y="4413"/>
                    <a:pt x="819" y="4413"/>
                  </a:cubicBezTo>
                  <a:cubicBezTo>
                    <a:pt x="1211" y="4413"/>
                    <a:pt x="1602" y="4377"/>
                    <a:pt x="2029" y="4306"/>
                  </a:cubicBezTo>
                  <a:cubicBezTo>
                    <a:pt x="2456" y="4199"/>
                    <a:pt x="2883" y="4093"/>
                    <a:pt x="3310" y="3986"/>
                  </a:cubicBezTo>
                  <a:cubicBezTo>
                    <a:pt x="3381" y="3950"/>
                    <a:pt x="3452" y="3950"/>
                    <a:pt x="3523" y="3915"/>
                  </a:cubicBezTo>
                  <a:cubicBezTo>
                    <a:pt x="3595" y="3879"/>
                    <a:pt x="3701" y="3808"/>
                    <a:pt x="3773" y="3772"/>
                  </a:cubicBezTo>
                  <a:cubicBezTo>
                    <a:pt x="3844" y="3737"/>
                    <a:pt x="3915" y="3701"/>
                    <a:pt x="3950" y="3666"/>
                  </a:cubicBezTo>
                  <a:cubicBezTo>
                    <a:pt x="3986" y="3630"/>
                    <a:pt x="4022" y="3594"/>
                    <a:pt x="4022" y="3559"/>
                  </a:cubicBezTo>
                  <a:cubicBezTo>
                    <a:pt x="4022" y="3488"/>
                    <a:pt x="4022" y="3417"/>
                    <a:pt x="3950" y="3381"/>
                  </a:cubicBezTo>
                  <a:cubicBezTo>
                    <a:pt x="3915" y="3345"/>
                    <a:pt x="3879" y="3310"/>
                    <a:pt x="3808" y="3310"/>
                  </a:cubicBezTo>
                  <a:cubicBezTo>
                    <a:pt x="3773" y="3292"/>
                    <a:pt x="3737" y="3283"/>
                    <a:pt x="3701" y="3283"/>
                  </a:cubicBezTo>
                  <a:cubicBezTo>
                    <a:pt x="3666" y="3283"/>
                    <a:pt x="3630" y="3292"/>
                    <a:pt x="3595" y="3310"/>
                  </a:cubicBezTo>
                  <a:cubicBezTo>
                    <a:pt x="3488" y="3310"/>
                    <a:pt x="3417" y="3310"/>
                    <a:pt x="3346" y="3345"/>
                  </a:cubicBezTo>
                  <a:cubicBezTo>
                    <a:pt x="3203" y="3381"/>
                    <a:pt x="2990" y="3417"/>
                    <a:pt x="2776" y="3452"/>
                  </a:cubicBezTo>
                  <a:cubicBezTo>
                    <a:pt x="2563" y="3488"/>
                    <a:pt x="2349" y="3523"/>
                    <a:pt x="2100" y="3594"/>
                  </a:cubicBezTo>
                  <a:cubicBezTo>
                    <a:pt x="1851" y="3630"/>
                    <a:pt x="1638" y="3666"/>
                    <a:pt x="1389" y="3666"/>
                  </a:cubicBezTo>
                  <a:cubicBezTo>
                    <a:pt x="1175" y="3701"/>
                    <a:pt x="997" y="3701"/>
                    <a:pt x="819" y="3701"/>
                  </a:cubicBezTo>
                  <a:cubicBezTo>
                    <a:pt x="819" y="3345"/>
                    <a:pt x="819" y="2990"/>
                    <a:pt x="855" y="2634"/>
                  </a:cubicBezTo>
                  <a:cubicBezTo>
                    <a:pt x="1211" y="2598"/>
                    <a:pt x="1531" y="2563"/>
                    <a:pt x="1851" y="2527"/>
                  </a:cubicBezTo>
                  <a:cubicBezTo>
                    <a:pt x="2171" y="2491"/>
                    <a:pt x="2492" y="2456"/>
                    <a:pt x="2812" y="2420"/>
                  </a:cubicBezTo>
                  <a:cubicBezTo>
                    <a:pt x="2990" y="2420"/>
                    <a:pt x="3132" y="2385"/>
                    <a:pt x="3203" y="2313"/>
                  </a:cubicBezTo>
                  <a:cubicBezTo>
                    <a:pt x="3310" y="2242"/>
                    <a:pt x="3346" y="2171"/>
                    <a:pt x="3310" y="2100"/>
                  </a:cubicBezTo>
                  <a:cubicBezTo>
                    <a:pt x="3203" y="1993"/>
                    <a:pt x="3061" y="1922"/>
                    <a:pt x="2954" y="1851"/>
                  </a:cubicBezTo>
                  <a:cubicBezTo>
                    <a:pt x="2812" y="1815"/>
                    <a:pt x="2670" y="1780"/>
                    <a:pt x="2527" y="1780"/>
                  </a:cubicBezTo>
                  <a:cubicBezTo>
                    <a:pt x="2349" y="1780"/>
                    <a:pt x="2100" y="1815"/>
                    <a:pt x="1780" y="1851"/>
                  </a:cubicBezTo>
                  <a:cubicBezTo>
                    <a:pt x="1495" y="1887"/>
                    <a:pt x="1175" y="1922"/>
                    <a:pt x="890" y="1958"/>
                  </a:cubicBezTo>
                  <a:lnTo>
                    <a:pt x="926" y="1424"/>
                  </a:lnTo>
                  <a:cubicBezTo>
                    <a:pt x="926" y="1210"/>
                    <a:pt x="962" y="1033"/>
                    <a:pt x="962" y="855"/>
                  </a:cubicBezTo>
                  <a:cubicBezTo>
                    <a:pt x="962" y="855"/>
                    <a:pt x="962" y="855"/>
                    <a:pt x="962" y="819"/>
                  </a:cubicBezTo>
                  <a:lnTo>
                    <a:pt x="962" y="784"/>
                  </a:lnTo>
                  <a:cubicBezTo>
                    <a:pt x="1104" y="748"/>
                    <a:pt x="1246" y="748"/>
                    <a:pt x="1389" y="748"/>
                  </a:cubicBezTo>
                  <a:cubicBezTo>
                    <a:pt x="1567" y="712"/>
                    <a:pt x="1709" y="712"/>
                    <a:pt x="1887" y="677"/>
                  </a:cubicBezTo>
                  <a:cubicBezTo>
                    <a:pt x="2029" y="677"/>
                    <a:pt x="2171" y="641"/>
                    <a:pt x="2349" y="641"/>
                  </a:cubicBezTo>
                  <a:cubicBezTo>
                    <a:pt x="2492" y="641"/>
                    <a:pt x="2598" y="606"/>
                    <a:pt x="2705" y="606"/>
                  </a:cubicBezTo>
                  <a:cubicBezTo>
                    <a:pt x="2812" y="606"/>
                    <a:pt x="2883" y="570"/>
                    <a:pt x="2954" y="534"/>
                  </a:cubicBezTo>
                  <a:cubicBezTo>
                    <a:pt x="3025" y="463"/>
                    <a:pt x="3061" y="392"/>
                    <a:pt x="3025" y="321"/>
                  </a:cubicBezTo>
                  <a:cubicBezTo>
                    <a:pt x="2919" y="179"/>
                    <a:pt x="2776" y="107"/>
                    <a:pt x="2634" y="36"/>
                  </a:cubicBezTo>
                  <a:cubicBezTo>
                    <a:pt x="2527" y="1"/>
                    <a:pt x="2385" y="1"/>
                    <a:pt x="2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917487" y="1464003"/>
              <a:ext cx="294567" cy="498907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247091" y="1487850"/>
              <a:ext cx="378723" cy="493665"/>
            </a:xfrm>
            <a:custGeom>
              <a:avLst/>
              <a:gdLst/>
              <a:ahLst/>
              <a:cxnLst/>
              <a:rect l="l" t="t" r="r" b="b"/>
              <a:pathLst>
                <a:path w="9608" h="12524" extrusionOk="0">
                  <a:moveTo>
                    <a:pt x="5088" y="2029"/>
                  </a:moveTo>
                  <a:cubicBezTo>
                    <a:pt x="5480" y="3523"/>
                    <a:pt x="5907" y="4982"/>
                    <a:pt x="6405" y="6369"/>
                  </a:cubicBezTo>
                  <a:cubicBezTo>
                    <a:pt x="5231" y="6547"/>
                    <a:pt x="4163" y="6654"/>
                    <a:pt x="3131" y="6654"/>
                  </a:cubicBezTo>
                  <a:cubicBezTo>
                    <a:pt x="3701" y="5089"/>
                    <a:pt x="4341" y="3559"/>
                    <a:pt x="5088" y="2029"/>
                  </a:cubicBezTo>
                  <a:close/>
                  <a:moveTo>
                    <a:pt x="5586" y="0"/>
                  </a:moveTo>
                  <a:cubicBezTo>
                    <a:pt x="5480" y="0"/>
                    <a:pt x="5373" y="36"/>
                    <a:pt x="5266" y="72"/>
                  </a:cubicBezTo>
                  <a:cubicBezTo>
                    <a:pt x="5159" y="107"/>
                    <a:pt x="5088" y="143"/>
                    <a:pt x="4982" y="214"/>
                  </a:cubicBezTo>
                  <a:cubicBezTo>
                    <a:pt x="4946" y="196"/>
                    <a:pt x="4910" y="187"/>
                    <a:pt x="4870" y="187"/>
                  </a:cubicBezTo>
                  <a:cubicBezTo>
                    <a:pt x="4830" y="187"/>
                    <a:pt x="4786" y="196"/>
                    <a:pt x="4732" y="214"/>
                  </a:cubicBezTo>
                  <a:cubicBezTo>
                    <a:pt x="4626" y="214"/>
                    <a:pt x="4555" y="285"/>
                    <a:pt x="4483" y="392"/>
                  </a:cubicBezTo>
                  <a:cubicBezTo>
                    <a:pt x="3985" y="1175"/>
                    <a:pt x="3523" y="2029"/>
                    <a:pt x="3060" y="2954"/>
                  </a:cubicBezTo>
                  <a:cubicBezTo>
                    <a:pt x="2598" y="3879"/>
                    <a:pt x="2171" y="4839"/>
                    <a:pt x="1779" y="5871"/>
                  </a:cubicBezTo>
                  <a:cubicBezTo>
                    <a:pt x="1388" y="6832"/>
                    <a:pt x="1032" y="7864"/>
                    <a:pt x="712" y="8860"/>
                  </a:cubicBezTo>
                  <a:cubicBezTo>
                    <a:pt x="427" y="9856"/>
                    <a:pt x="214" y="10781"/>
                    <a:pt x="36" y="11707"/>
                  </a:cubicBezTo>
                  <a:cubicBezTo>
                    <a:pt x="0" y="11956"/>
                    <a:pt x="71" y="12169"/>
                    <a:pt x="214" y="12347"/>
                  </a:cubicBezTo>
                  <a:cubicBezTo>
                    <a:pt x="311" y="12469"/>
                    <a:pt x="441" y="12524"/>
                    <a:pt x="605" y="12524"/>
                  </a:cubicBezTo>
                  <a:cubicBezTo>
                    <a:pt x="681" y="12524"/>
                    <a:pt x="764" y="12512"/>
                    <a:pt x="854" y="12489"/>
                  </a:cubicBezTo>
                  <a:cubicBezTo>
                    <a:pt x="997" y="12489"/>
                    <a:pt x="1139" y="12383"/>
                    <a:pt x="1281" y="12169"/>
                  </a:cubicBezTo>
                  <a:cubicBezTo>
                    <a:pt x="1388" y="11956"/>
                    <a:pt x="1495" y="11742"/>
                    <a:pt x="1566" y="11493"/>
                  </a:cubicBezTo>
                  <a:cubicBezTo>
                    <a:pt x="1744" y="10924"/>
                    <a:pt x="1886" y="10354"/>
                    <a:pt x="2064" y="9821"/>
                  </a:cubicBezTo>
                  <a:cubicBezTo>
                    <a:pt x="2242" y="9287"/>
                    <a:pt x="2420" y="8718"/>
                    <a:pt x="2633" y="8148"/>
                  </a:cubicBezTo>
                  <a:cubicBezTo>
                    <a:pt x="3345" y="8113"/>
                    <a:pt x="4092" y="8077"/>
                    <a:pt x="4839" y="8006"/>
                  </a:cubicBezTo>
                  <a:cubicBezTo>
                    <a:pt x="5586" y="7971"/>
                    <a:pt x="6298" y="7864"/>
                    <a:pt x="6939" y="7757"/>
                  </a:cubicBezTo>
                  <a:cubicBezTo>
                    <a:pt x="7116" y="8291"/>
                    <a:pt x="7330" y="8825"/>
                    <a:pt x="7543" y="9323"/>
                  </a:cubicBezTo>
                  <a:cubicBezTo>
                    <a:pt x="7757" y="9856"/>
                    <a:pt x="8006" y="10354"/>
                    <a:pt x="8255" y="10853"/>
                  </a:cubicBezTo>
                  <a:cubicBezTo>
                    <a:pt x="8291" y="10959"/>
                    <a:pt x="8362" y="11066"/>
                    <a:pt x="8433" y="11173"/>
                  </a:cubicBezTo>
                  <a:cubicBezTo>
                    <a:pt x="8504" y="11280"/>
                    <a:pt x="8611" y="11386"/>
                    <a:pt x="8718" y="11493"/>
                  </a:cubicBezTo>
                  <a:cubicBezTo>
                    <a:pt x="8824" y="11600"/>
                    <a:pt x="8931" y="11671"/>
                    <a:pt x="9038" y="11742"/>
                  </a:cubicBezTo>
                  <a:cubicBezTo>
                    <a:pt x="9100" y="11784"/>
                    <a:pt x="9163" y="11801"/>
                    <a:pt x="9225" y="11801"/>
                  </a:cubicBezTo>
                  <a:cubicBezTo>
                    <a:pt x="9270" y="11801"/>
                    <a:pt x="9314" y="11792"/>
                    <a:pt x="9358" y="11778"/>
                  </a:cubicBezTo>
                  <a:cubicBezTo>
                    <a:pt x="9465" y="11742"/>
                    <a:pt x="9536" y="11635"/>
                    <a:pt x="9571" y="11529"/>
                  </a:cubicBezTo>
                  <a:cubicBezTo>
                    <a:pt x="9571" y="11386"/>
                    <a:pt x="9607" y="11244"/>
                    <a:pt x="9607" y="11066"/>
                  </a:cubicBezTo>
                  <a:cubicBezTo>
                    <a:pt x="9607" y="10924"/>
                    <a:pt x="9571" y="10746"/>
                    <a:pt x="9571" y="10604"/>
                  </a:cubicBezTo>
                  <a:cubicBezTo>
                    <a:pt x="9536" y="10426"/>
                    <a:pt x="9500" y="10319"/>
                    <a:pt x="9500" y="10248"/>
                  </a:cubicBezTo>
                  <a:cubicBezTo>
                    <a:pt x="9287" y="9785"/>
                    <a:pt x="9109" y="9323"/>
                    <a:pt x="8931" y="8860"/>
                  </a:cubicBezTo>
                  <a:cubicBezTo>
                    <a:pt x="8753" y="8398"/>
                    <a:pt x="8575" y="7899"/>
                    <a:pt x="8362" y="7437"/>
                  </a:cubicBezTo>
                  <a:cubicBezTo>
                    <a:pt x="8718" y="7259"/>
                    <a:pt x="8931" y="7117"/>
                    <a:pt x="9038" y="6939"/>
                  </a:cubicBezTo>
                  <a:cubicBezTo>
                    <a:pt x="9180" y="6761"/>
                    <a:pt x="9216" y="6583"/>
                    <a:pt x="9109" y="6334"/>
                  </a:cubicBezTo>
                  <a:cubicBezTo>
                    <a:pt x="9038" y="6156"/>
                    <a:pt x="8895" y="6049"/>
                    <a:pt x="8682" y="6014"/>
                  </a:cubicBezTo>
                  <a:cubicBezTo>
                    <a:pt x="8468" y="5978"/>
                    <a:pt x="8291" y="5978"/>
                    <a:pt x="8113" y="5978"/>
                  </a:cubicBezTo>
                  <a:lnTo>
                    <a:pt x="7970" y="6014"/>
                  </a:lnTo>
                  <a:cubicBezTo>
                    <a:pt x="7970" y="6014"/>
                    <a:pt x="7935" y="6014"/>
                    <a:pt x="7864" y="6049"/>
                  </a:cubicBezTo>
                  <a:cubicBezTo>
                    <a:pt x="7579" y="5195"/>
                    <a:pt x="7330" y="4377"/>
                    <a:pt x="7045" y="3559"/>
                  </a:cubicBezTo>
                  <a:cubicBezTo>
                    <a:pt x="6796" y="2740"/>
                    <a:pt x="6583" y="1922"/>
                    <a:pt x="6405" y="1139"/>
                  </a:cubicBezTo>
                  <a:cubicBezTo>
                    <a:pt x="6298" y="854"/>
                    <a:pt x="6191" y="676"/>
                    <a:pt x="6120" y="534"/>
                  </a:cubicBezTo>
                  <a:cubicBezTo>
                    <a:pt x="6049" y="356"/>
                    <a:pt x="5978" y="250"/>
                    <a:pt x="5907" y="178"/>
                  </a:cubicBezTo>
                  <a:cubicBezTo>
                    <a:pt x="5836" y="107"/>
                    <a:pt x="5800" y="36"/>
                    <a:pt x="5729" y="36"/>
                  </a:cubicBezTo>
                  <a:cubicBezTo>
                    <a:pt x="5693" y="0"/>
                    <a:pt x="5622" y="0"/>
                    <a:pt x="5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679062" y="1581466"/>
              <a:ext cx="329609" cy="349870"/>
            </a:xfrm>
            <a:custGeom>
              <a:avLst/>
              <a:gdLst/>
              <a:ahLst/>
              <a:cxnLst/>
              <a:rect l="l" t="t" r="r" b="b"/>
              <a:pathLst>
                <a:path w="8362" h="8876" extrusionOk="0">
                  <a:moveTo>
                    <a:pt x="7950" y="0"/>
                  </a:moveTo>
                  <a:cubicBezTo>
                    <a:pt x="7802" y="0"/>
                    <a:pt x="7655" y="69"/>
                    <a:pt x="7508" y="187"/>
                  </a:cubicBezTo>
                  <a:cubicBezTo>
                    <a:pt x="7330" y="330"/>
                    <a:pt x="7223" y="508"/>
                    <a:pt x="7116" y="721"/>
                  </a:cubicBezTo>
                  <a:cubicBezTo>
                    <a:pt x="6867" y="1219"/>
                    <a:pt x="6618" y="1753"/>
                    <a:pt x="6298" y="2358"/>
                  </a:cubicBezTo>
                  <a:cubicBezTo>
                    <a:pt x="6013" y="2927"/>
                    <a:pt x="5729" y="3496"/>
                    <a:pt x="5408" y="4030"/>
                  </a:cubicBezTo>
                  <a:cubicBezTo>
                    <a:pt x="5088" y="4599"/>
                    <a:pt x="4768" y="5133"/>
                    <a:pt x="4448" y="5631"/>
                  </a:cubicBezTo>
                  <a:cubicBezTo>
                    <a:pt x="4163" y="6129"/>
                    <a:pt x="3878" y="6521"/>
                    <a:pt x="3594" y="6876"/>
                  </a:cubicBezTo>
                  <a:cubicBezTo>
                    <a:pt x="3451" y="6521"/>
                    <a:pt x="3309" y="6094"/>
                    <a:pt x="3202" y="5631"/>
                  </a:cubicBezTo>
                  <a:cubicBezTo>
                    <a:pt x="3060" y="5169"/>
                    <a:pt x="2918" y="4706"/>
                    <a:pt x="2740" y="4243"/>
                  </a:cubicBezTo>
                  <a:cubicBezTo>
                    <a:pt x="2598" y="3745"/>
                    <a:pt x="2491" y="3283"/>
                    <a:pt x="2348" y="2820"/>
                  </a:cubicBezTo>
                  <a:cubicBezTo>
                    <a:pt x="2206" y="2358"/>
                    <a:pt x="2064" y="1966"/>
                    <a:pt x="1957" y="1611"/>
                  </a:cubicBezTo>
                  <a:cubicBezTo>
                    <a:pt x="1886" y="1468"/>
                    <a:pt x="1815" y="1326"/>
                    <a:pt x="1672" y="1184"/>
                  </a:cubicBezTo>
                  <a:cubicBezTo>
                    <a:pt x="1566" y="1006"/>
                    <a:pt x="1423" y="863"/>
                    <a:pt x="1281" y="757"/>
                  </a:cubicBezTo>
                  <a:cubicBezTo>
                    <a:pt x="1139" y="650"/>
                    <a:pt x="961" y="579"/>
                    <a:pt x="783" y="543"/>
                  </a:cubicBezTo>
                  <a:cubicBezTo>
                    <a:pt x="735" y="534"/>
                    <a:pt x="688" y="529"/>
                    <a:pt x="639" y="529"/>
                  </a:cubicBezTo>
                  <a:cubicBezTo>
                    <a:pt x="507" y="529"/>
                    <a:pt x="370" y="562"/>
                    <a:pt x="214" y="614"/>
                  </a:cubicBezTo>
                  <a:cubicBezTo>
                    <a:pt x="71" y="721"/>
                    <a:pt x="0" y="863"/>
                    <a:pt x="0" y="1041"/>
                  </a:cubicBezTo>
                  <a:cubicBezTo>
                    <a:pt x="0" y="1184"/>
                    <a:pt x="36" y="1326"/>
                    <a:pt x="107" y="1504"/>
                  </a:cubicBezTo>
                  <a:cubicBezTo>
                    <a:pt x="178" y="1646"/>
                    <a:pt x="249" y="1824"/>
                    <a:pt x="392" y="1931"/>
                  </a:cubicBezTo>
                  <a:cubicBezTo>
                    <a:pt x="498" y="2073"/>
                    <a:pt x="605" y="2180"/>
                    <a:pt x="676" y="2287"/>
                  </a:cubicBezTo>
                  <a:cubicBezTo>
                    <a:pt x="747" y="2429"/>
                    <a:pt x="854" y="2785"/>
                    <a:pt x="996" y="3247"/>
                  </a:cubicBezTo>
                  <a:cubicBezTo>
                    <a:pt x="1103" y="3745"/>
                    <a:pt x="1281" y="4279"/>
                    <a:pt x="1459" y="4884"/>
                  </a:cubicBezTo>
                  <a:cubicBezTo>
                    <a:pt x="1637" y="5453"/>
                    <a:pt x="1815" y="6023"/>
                    <a:pt x="2028" y="6627"/>
                  </a:cubicBezTo>
                  <a:cubicBezTo>
                    <a:pt x="2242" y="7197"/>
                    <a:pt x="2420" y="7695"/>
                    <a:pt x="2598" y="8086"/>
                  </a:cubicBezTo>
                  <a:cubicBezTo>
                    <a:pt x="2669" y="8229"/>
                    <a:pt x="2775" y="8406"/>
                    <a:pt x="2882" y="8549"/>
                  </a:cubicBezTo>
                  <a:cubicBezTo>
                    <a:pt x="3025" y="8727"/>
                    <a:pt x="3202" y="8833"/>
                    <a:pt x="3451" y="8869"/>
                  </a:cubicBezTo>
                  <a:cubicBezTo>
                    <a:pt x="3490" y="8873"/>
                    <a:pt x="3528" y="8876"/>
                    <a:pt x="3565" y="8876"/>
                  </a:cubicBezTo>
                  <a:cubicBezTo>
                    <a:pt x="3832" y="8876"/>
                    <a:pt x="4047" y="8759"/>
                    <a:pt x="4234" y="8478"/>
                  </a:cubicBezTo>
                  <a:cubicBezTo>
                    <a:pt x="4981" y="7517"/>
                    <a:pt x="5693" y="6450"/>
                    <a:pt x="6334" y="5275"/>
                  </a:cubicBezTo>
                  <a:cubicBezTo>
                    <a:pt x="7010" y="4101"/>
                    <a:pt x="7614" y="2820"/>
                    <a:pt x="8148" y="1468"/>
                  </a:cubicBezTo>
                  <a:cubicBezTo>
                    <a:pt x="8326" y="1077"/>
                    <a:pt x="8362" y="792"/>
                    <a:pt x="8362" y="508"/>
                  </a:cubicBezTo>
                  <a:cubicBezTo>
                    <a:pt x="8326" y="258"/>
                    <a:pt x="8219" y="81"/>
                    <a:pt x="8041" y="9"/>
                  </a:cubicBezTo>
                  <a:cubicBezTo>
                    <a:pt x="8011" y="3"/>
                    <a:pt x="7980" y="0"/>
                    <a:pt x="79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3036692" y="1564477"/>
              <a:ext cx="349239" cy="382034"/>
            </a:xfrm>
            <a:custGeom>
              <a:avLst/>
              <a:gdLst/>
              <a:ahLst/>
              <a:cxnLst/>
              <a:rect l="l" t="t" r="r" b="b"/>
              <a:pathLst>
                <a:path w="8860" h="9692" extrusionOk="0">
                  <a:moveTo>
                    <a:pt x="5180" y="0"/>
                  </a:moveTo>
                  <a:cubicBezTo>
                    <a:pt x="5104" y="0"/>
                    <a:pt x="5026" y="5"/>
                    <a:pt x="4946" y="13"/>
                  </a:cubicBezTo>
                  <a:cubicBezTo>
                    <a:pt x="4661" y="13"/>
                    <a:pt x="4341" y="49"/>
                    <a:pt x="3914" y="85"/>
                  </a:cubicBezTo>
                  <a:cubicBezTo>
                    <a:pt x="3558" y="120"/>
                    <a:pt x="3131" y="156"/>
                    <a:pt x="2704" y="191"/>
                  </a:cubicBezTo>
                  <a:cubicBezTo>
                    <a:pt x="2313" y="227"/>
                    <a:pt x="1886" y="298"/>
                    <a:pt x="1495" y="369"/>
                  </a:cubicBezTo>
                  <a:cubicBezTo>
                    <a:pt x="1103" y="440"/>
                    <a:pt x="783" y="476"/>
                    <a:pt x="498" y="547"/>
                  </a:cubicBezTo>
                  <a:cubicBezTo>
                    <a:pt x="321" y="583"/>
                    <a:pt x="214" y="689"/>
                    <a:pt x="143" y="796"/>
                  </a:cubicBezTo>
                  <a:cubicBezTo>
                    <a:pt x="71" y="903"/>
                    <a:pt x="36" y="1010"/>
                    <a:pt x="36" y="1152"/>
                  </a:cubicBezTo>
                  <a:cubicBezTo>
                    <a:pt x="36" y="1330"/>
                    <a:pt x="107" y="1472"/>
                    <a:pt x="214" y="1615"/>
                  </a:cubicBezTo>
                  <a:cubicBezTo>
                    <a:pt x="356" y="1757"/>
                    <a:pt x="498" y="1864"/>
                    <a:pt x="676" y="1899"/>
                  </a:cubicBezTo>
                  <a:cubicBezTo>
                    <a:pt x="605" y="2326"/>
                    <a:pt x="570" y="2753"/>
                    <a:pt x="570" y="3216"/>
                  </a:cubicBezTo>
                  <a:cubicBezTo>
                    <a:pt x="534" y="3678"/>
                    <a:pt x="498" y="4105"/>
                    <a:pt x="463" y="4532"/>
                  </a:cubicBezTo>
                  <a:cubicBezTo>
                    <a:pt x="214" y="4639"/>
                    <a:pt x="71" y="4852"/>
                    <a:pt x="36" y="5137"/>
                  </a:cubicBezTo>
                  <a:cubicBezTo>
                    <a:pt x="0" y="5386"/>
                    <a:pt x="143" y="5600"/>
                    <a:pt x="392" y="5778"/>
                  </a:cubicBezTo>
                  <a:cubicBezTo>
                    <a:pt x="321" y="6525"/>
                    <a:pt x="321" y="7272"/>
                    <a:pt x="321" y="8019"/>
                  </a:cubicBezTo>
                  <a:cubicBezTo>
                    <a:pt x="321" y="8553"/>
                    <a:pt x="427" y="8980"/>
                    <a:pt x="676" y="9264"/>
                  </a:cubicBezTo>
                  <a:cubicBezTo>
                    <a:pt x="925" y="9549"/>
                    <a:pt x="1317" y="9691"/>
                    <a:pt x="1815" y="9691"/>
                  </a:cubicBezTo>
                  <a:cubicBezTo>
                    <a:pt x="2669" y="9691"/>
                    <a:pt x="3558" y="9620"/>
                    <a:pt x="4483" y="9442"/>
                  </a:cubicBezTo>
                  <a:cubicBezTo>
                    <a:pt x="5409" y="9229"/>
                    <a:pt x="6334" y="8980"/>
                    <a:pt x="7294" y="8695"/>
                  </a:cubicBezTo>
                  <a:cubicBezTo>
                    <a:pt x="7437" y="8660"/>
                    <a:pt x="7579" y="8624"/>
                    <a:pt x="7757" y="8553"/>
                  </a:cubicBezTo>
                  <a:cubicBezTo>
                    <a:pt x="7935" y="8446"/>
                    <a:pt x="8113" y="8375"/>
                    <a:pt x="8255" y="8268"/>
                  </a:cubicBezTo>
                  <a:cubicBezTo>
                    <a:pt x="8433" y="8197"/>
                    <a:pt x="8575" y="8090"/>
                    <a:pt x="8682" y="8019"/>
                  </a:cubicBezTo>
                  <a:cubicBezTo>
                    <a:pt x="8789" y="7912"/>
                    <a:pt x="8860" y="7841"/>
                    <a:pt x="8860" y="7806"/>
                  </a:cubicBezTo>
                  <a:cubicBezTo>
                    <a:pt x="8860" y="7628"/>
                    <a:pt x="8824" y="7521"/>
                    <a:pt x="8718" y="7414"/>
                  </a:cubicBezTo>
                  <a:cubicBezTo>
                    <a:pt x="8646" y="7307"/>
                    <a:pt x="8504" y="7272"/>
                    <a:pt x="8362" y="7236"/>
                  </a:cubicBezTo>
                  <a:cubicBezTo>
                    <a:pt x="8291" y="7219"/>
                    <a:pt x="8219" y="7210"/>
                    <a:pt x="8144" y="7210"/>
                  </a:cubicBezTo>
                  <a:cubicBezTo>
                    <a:pt x="8068" y="7210"/>
                    <a:pt x="7988" y="7219"/>
                    <a:pt x="7899" y="7236"/>
                  </a:cubicBezTo>
                  <a:cubicBezTo>
                    <a:pt x="7686" y="7236"/>
                    <a:pt x="7543" y="7272"/>
                    <a:pt x="7366" y="7307"/>
                  </a:cubicBezTo>
                  <a:cubicBezTo>
                    <a:pt x="7010" y="7379"/>
                    <a:pt x="6618" y="7450"/>
                    <a:pt x="6120" y="7557"/>
                  </a:cubicBezTo>
                  <a:cubicBezTo>
                    <a:pt x="5658" y="7663"/>
                    <a:pt x="5159" y="7734"/>
                    <a:pt x="4626" y="7841"/>
                  </a:cubicBezTo>
                  <a:cubicBezTo>
                    <a:pt x="4128" y="7912"/>
                    <a:pt x="3594" y="8019"/>
                    <a:pt x="3096" y="8055"/>
                  </a:cubicBezTo>
                  <a:cubicBezTo>
                    <a:pt x="2598" y="8126"/>
                    <a:pt x="2206" y="8126"/>
                    <a:pt x="1850" y="8126"/>
                  </a:cubicBezTo>
                  <a:cubicBezTo>
                    <a:pt x="1850" y="7343"/>
                    <a:pt x="1850" y="6560"/>
                    <a:pt x="1922" y="5778"/>
                  </a:cubicBezTo>
                  <a:cubicBezTo>
                    <a:pt x="2669" y="5706"/>
                    <a:pt x="3380" y="5635"/>
                    <a:pt x="4092" y="5564"/>
                  </a:cubicBezTo>
                  <a:cubicBezTo>
                    <a:pt x="4839" y="5493"/>
                    <a:pt x="5515" y="5386"/>
                    <a:pt x="6227" y="5315"/>
                  </a:cubicBezTo>
                  <a:cubicBezTo>
                    <a:pt x="6618" y="5315"/>
                    <a:pt x="6903" y="5208"/>
                    <a:pt x="7081" y="5101"/>
                  </a:cubicBezTo>
                  <a:cubicBezTo>
                    <a:pt x="7259" y="4924"/>
                    <a:pt x="7330" y="4781"/>
                    <a:pt x="7294" y="4639"/>
                  </a:cubicBezTo>
                  <a:cubicBezTo>
                    <a:pt x="7045" y="4354"/>
                    <a:pt x="6761" y="4176"/>
                    <a:pt x="6476" y="4070"/>
                  </a:cubicBezTo>
                  <a:cubicBezTo>
                    <a:pt x="6242" y="3982"/>
                    <a:pt x="5983" y="3918"/>
                    <a:pt x="5721" y="3918"/>
                  </a:cubicBezTo>
                  <a:cubicBezTo>
                    <a:pt x="5664" y="3918"/>
                    <a:pt x="5608" y="3921"/>
                    <a:pt x="5551" y="3927"/>
                  </a:cubicBezTo>
                  <a:cubicBezTo>
                    <a:pt x="5159" y="3927"/>
                    <a:pt x="4626" y="3998"/>
                    <a:pt x="3950" y="4070"/>
                  </a:cubicBezTo>
                  <a:cubicBezTo>
                    <a:pt x="3274" y="4105"/>
                    <a:pt x="2633" y="4176"/>
                    <a:pt x="1993" y="4283"/>
                  </a:cubicBezTo>
                  <a:lnTo>
                    <a:pt x="2064" y="3073"/>
                  </a:lnTo>
                  <a:cubicBezTo>
                    <a:pt x="2100" y="2682"/>
                    <a:pt x="2135" y="2291"/>
                    <a:pt x="2171" y="1899"/>
                  </a:cubicBezTo>
                  <a:cubicBezTo>
                    <a:pt x="2171" y="1864"/>
                    <a:pt x="2171" y="1864"/>
                    <a:pt x="2135" y="1828"/>
                  </a:cubicBezTo>
                  <a:lnTo>
                    <a:pt x="2135" y="1686"/>
                  </a:lnTo>
                  <a:cubicBezTo>
                    <a:pt x="2455" y="1650"/>
                    <a:pt x="2776" y="1650"/>
                    <a:pt x="3096" y="1615"/>
                  </a:cubicBezTo>
                  <a:cubicBezTo>
                    <a:pt x="3452" y="1579"/>
                    <a:pt x="3807" y="1543"/>
                    <a:pt x="4128" y="1508"/>
                  </a:cubicBezTo>
                  <a:cubicBezTo>
                    <a:pt x="4483" y="1472"/>
                    <a:pt x="4839" y="1437"/>
                    <a:pt x="5159" y="1437"/>
                  </a:cubicBezTo>
                  <a:cubicBezTo>
                    <a:pt x="5480" y="1401"/>
                    <a:pt x="5729" y="1365"/>
                    <a:pt x="5978" y="1330"/>
                  </a:cubicBezTo>
                  <a:cubicBezTo>
                    <a:pt x="6191" y="1330"/>
                    <a:pt x="6369" y="1259"/>
                    <a:pt x="6512" y="1152"/>
                  </a:cubicBezTo>
                  <a:cubicBezTo>
                    <a:pt x="6689" y="1045"/>
                    <a:pt x="6725" y="903"/>
                    <a:pt x="6654" y="689"/>
                  </a:cubicBezTo>
                  <a:cubicBezTo>
                    <a:pt x="6405" y="405"/>
                    <a:pt x="6156" y="227"/>
                    <a:pt x="5836" y="120"/>
                  </a:cubicBezTo>
                  <a:cubicBezTo>
                    <a:pt x="5622" y="40"/>
                    <a:pt x="5409" y="0"/>
                    <a:pt x="5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916107" y="2764962"/>
              <a:ext cx="267921" cy="293700"/>
            </a:xfrm>
            <a:custGeom>
              <a:avLst/>
              <a:gdLst/>
              <a:ahLst/>
              <a:cxnLst/>
              <a:rect l="l" t="t" r="r" b="b"/>
              <a:pathLst>
                <a:path w="6797" h="7451" extrusionOk="0">
                  <a:moveTo>
                    <a:pt x="3971" y="1"/>
                  </a:moveTo>
                  <a:cubicBezTo>
                    <a:pt x="3905" y="1"/>
                    <a:pt x="3838" y="5"/>
                    <a:pt x="3772" y="15"/>
                  </a:cubicBezTo>
                  <a:cubicBezTo>
                    <a:pt x="3594" y="15"/>
                    <a:pt x="3309" y="15"/>
                    <a:pt x="3025" y="50"/>
                  </a:cubicBezTo>
                  <a:cubicBezTo>
                    <a:pt x="2740" y="86"/>
                    <a:pt x="2420" y="121"/>
                    <a:pt x="2099" y="157"/>
                  </a:cubicBezTo>
                  <a:cubicBezTo>
                    <a:pt x="1779" y="193"/>
                    <a:pt x="1459" y="228"/>
                    <a:pt x="1174" y="264"/>
                  </a:cubicBezTo>
                  <a:cubicBezTo>
                    <a:pt x="854" y="335"/>
                    <a:pt x="605" y="370"/>
                    <a:pt x="392" y="406"/>
                  </a:cubicBezTo>
                  <a:cubicBezTo>
                    <a:pt x="249" y="442"/>
                    <a:pt x="178" y="513"/>
                    <a:pt x="107" y="619"/>
                  </a:cubicBezTo>
                  <a:cubicBezTo>
                    <a:pt x="71" y="691"/>
                    <a:pt x="36" y="797"/>
                    <a:pt x="36" y="904"/>
                  </a:cubicBezTo>
                  <a:cubicBezTo>
                    <a:pt x="36" y="1011"/>
                    <a:pt x="71" y="1153"/>
                    <a:pt x="178" y="1260"/>
                  </a:cubicBezTo>
                  <a:cubicBezTo>
                    <a:pt x="285" y="1367"/>
                    <a:pt x="392" y="1438"/>
                    <a:pt x="498" y="1438"/>
                  </a:cubicBezTo>
                  <a:cubicBezTo>
                    <a:pt x="463" y="1794"/>
                    <a:pt x="463" y="2114"/>
                    <a:pt x="427" y="2470"/>
                  </a:cubicBezTo>
                  <a:cubicBezTo>
                    <a:pt x="392" y="2825"/>
                    <a:pt x="392" y="3146"/>
                    <a:pt x="356" y="3502"/>
                  </a:cubicBezTo>
                  <a:cubicBezTo>
                    <a:pt x="142" y="3573"/>
                    <a:pt x="36" y="3715"/>
                    <a:pt x="0" y="3929"/>
                  </a:cubicBezTo>
                  <a:cubicBezTo>
                    <a:pt x="0" y="4142"/>
                    <a:pt x="107" y="4320"/>
                    <a:pt x="285" y="4427"/>
                  </a:cubicBezTo>
                  <a:cubicBezTo>
                    <a:pt x="249" y="5032"/>
                    <a:pt x="249" y="5601"/>
                    <a:pt x="249" y="6170"/>
                  </a:cubicBezTo>
                  <a:cubicBezTo>
                    <a:pt x="249" y="6561"/>
                    <a:pt x="356" y="6882"/>
                    <a:pt x="534" y="7131"/>
                  </a:cubicBezTo>
                  <a:cubicBezTo>
                    <a:pt x="712" y="7344"/>
                    <a:pt x="996" y="7451"/>
                    <a:pt x="1388" y="7451"/>
                  </a:cubicBezTo>
                  <a:cubicBezTo>
                    <a:pt x="2064" y="7451"/>
                    <a:pt x="2740" y="7380"/>
                    <a:pt x="3451" y="7238"/>
                  </a:cubicBezTo>
                  <a:cubicBezTo>
                    <a:pt x="4163" y="7095"/>
                    <a:pt x="4875" y="6917"/>
                    <a:pt x="5586" y="6704"/>
                  </a:cubicBezTo>
                  <a:cubicBezTo>
                    <a:pt x="5693" y="6668"/>
                    <a:pt x="5835" y="6633"/>
                    <a:pt x="5942" y="6561"/>
                  </a:cubicBezTo>
                  <a:cubicBezTo>
                    <a:pt x="6084" y="6490"/>
                    <a:pt x="6227" y="6419"/>
                    <a:pt x="6334" y="6348"/>
                  </a:cubicBezTo>
                  <a:cubicBezTo>
                    <a:pt x="6476" y="6277"/>
                    <a:pt x="6583" y="6206"/>
                    <a:pt x="6654" y="6135"/>
                  </a:cubicBezTo>
                  <a:cubicBezTo>
                    <a:pt x="6761" y="6063"/>
                    <a:pt x="6796" y="6028"/>
                    <a:pt x="6796" y="5992"/>
                  </a:cubicBezTo>
                  <a:cubicBezTo>
                    <a:pt x="6796" y="5850"/>
                    <a:pt x="6761" y="5779"/>
                    <a:pt x="6689" y="5708"/>
                  </a:cubicBezTo>
                  <a:cubicBezTo>
                    <a:pt x="6618" y="5636"/>
                    <a:pt x="6547" y="5565"/>
                    <a:pt x="6405" y="5565"/>
                  </a:cubicBezTo>
                  <a:cubicBezTo>
                    <a:pt x="6369" y="5547"/>
                    <a:pt x="6316" y="5539"/>
                    <a:pt x="6253" y="5539"/>
                  </a:cubicBezTo>
                  <a:cubicBezTo>
                    <a:pt x="6191" y="5539"/>
                    <a:pt x="6120" y="5547"/>
                    <a:pt x="6049" y="5565"/>
                  </a:cubicBezTo>
                  <a:cubicBezTo>
                    <a:pt x="5907" y="5565"/>
                    <a:pt x="5764" y="5565"/>
                    <a:pt x="5658" y="5601"/>
                  </a:cubicBezTo>
                  <a:cubicBezTo>
                    <a:pt x="5408" y="5672"/>
                    <a:pt x="5088" y="5743"/>
                    <a:pt x="4697" y="5814"/>
                  </a:cubicBezTo>
                  <a:cubicBezTo>
                    <a:pt x="4341" y="5885"/>
                    <a:pt x="3950" y="5957"/>
                    <a:pt x="3558" y="6028"/>
                  </a:cubicBezTo>
                  <a:cubicBezTo>
                    <a:pt x="3167" y="6099"/>
                    <a:pt x="2775" y="6135"/>
                    <a:pt x="2384" y="6206"/>
                  </a:cubicBezTo>
                  <a:cubicBezTo>
                    <a:pt x="1993" y="6241"/>
                    <a:pt x="1672" y="6241"/>
                    <a:pt x="1423" y="6241"/>
                  </a:cubicBezTo>
                  <a:cubicBezTo>
                    <a:pt x="1423" y="5636"/>
                    <a:pt x="1423" y="5032"/>
                    <a:pt x="1459" y="4462"/>
                  </a:cubicBezTo>
                  <a:cubicBezTo>
                    <a:pt x="2028" y="4391"/>
                    <a:pt x="2598" y="4320"/>
                    <a:pt x="3167" y="4284"/>
                  </a:cubicBezTo>
                  <a:cubicBezTo>
                    <a:pt x="3701" y="4213"/>
                    <a:pt x="4234" y="4142"/>
                    <a:pt x="4768" y="4106"/>
                  </a:cubicBezTo>
                  <a:cubicBezTo>
                    <a:pt x="5088" y="4071"/>
                    <a:pt x="5302" y="4000"/>
                    <a:pt x="5444" y="3893"/>
                  </a:cubicBezTo>
                  <a:cubicBezTo>
                    <a:pt x="5586" y="3786"/>
                    <a:pt x="5622" y="3679"/>
                    <a:pt x="5586" y="3573"/>
                  </a:cubicBezTo>
                  <a:cubicBezTo>
                    <a:pt x="5408" y="3359"/>
                    <a:pt x="5195" y="3217"/>
                    <a:pt x="4981" y="3110"/>
                  </a:cubicBezTo>
                  <a:cubicBezTo>
                    <a:pt x="4732" y="3039"/>
                    <a:pt x="4519" y="3003"/>
                    <a:pt x="4270" y="3003"/>
                  </a:cubicBezTo>
                  <a:cubicBezTo>
                    <a:pt x="3950" y="3039"/>
                    <a:pt x="3558" y="3075"/>
                    <a:pt x="3025" y="3110"/>
                  </a:cubicBezTo>
                  <a:cubicBezTo>
                    <a:pt x="2526" y="3146"/>
                    <a:pt x="2028" y="3217"/>
                    <a:pt x="1530" y="3288"/>
                  </a:cubicBezTo>
                  <a:lnTo>
                    <a:pt x="1601" y="2363"/>
                  </a:lnTo>
                  <a:cubicBezTo>
                    <a:pt x="1601" y="2078"/>
                    <a:pt x="1637" y="1758"/>
                    <a:pt x="1672" y="1473"/>
                  </a:cubicBezTo>
                  <a:cubicBezTo>
                    <a:pt x="1672" y="1438"/>
                    <a:pt x="1672" y="1402"/>
                    <a:pt x="1637" y="1402"/>
                  </a:cubicBezTo>
                  <a:lnTo>
                    <a:pt x="1637" y="1296"/>
                  </a:lnTo>
                  <a:cubicBezTo>
                    <a:pt x="1886" y="1296"/>
                    <a:pt x="2135" y="1260"/>
                    <a:pt x="2384" y="1260"/>
                  </a:cubicBezTo>
                  <a:cubicBezTo>
                    <a:pt x="2669" y="1224"/>
                    <a:pt x="2918" y="1189"/>
                    <a:pt x="3167" y="1153"/>
                  </a:cubicBezTo>
                  <a:cubicBezTo>
                    <a:pt x="3451" y="1118"/>
                    <a:pt x="3701" y="1118"/>
                    <a:pt x="3950" y="1082"/>
                  </a:cubicBezTo>
                  <a:cubicBezTo>
                    <a:pt x="4199" y="1082"/>
                    <a:pt x="4412" y="1046"/>
                    <a:pt x="4590" y="1046"/>
                  </a:cubicBezTo>
                  <a:cubicBezTo>
                    <a:pt x="4768" y="1011"/>
                    <a:pt x="4910" y="975"/>
                    <a:pt x="5017" y="869"/>
                  </a:cubicBezTo>
                  <a:cubicBezTo>
                    <a:pt x="5124" y="797"/>
                    <a:pt x="5159" y="691"/>
                    <a:pt x="5124" y="513"/>
                  </a:cubicBezTo>
                  <a:cubicBezTo>
                    <a:pt x="4946" y="299"/>
                    <a:pt x="4732" y="193"/>
                    <a:pt x="4483" y="86"/>
                  </a:cubicBezTo>
                  <a:cubicBezTo>
                    <a:pt x="4327" y="34"/>
                    <a:pt x="4152" y="1"/>
                    <a:pt x="3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195179" y="2733271"/>
              <a:ext cx="290349" cy="379196"/>
            </a:xfrm>
            <a:custGeom>
              <a:avLst/>
              <a:gdLst/>
              <a:ahLst/>
              <a:cxnLst/>
              <a:rect l="l" t="t" r="r" b="b"/>
              <a:pathLst>
                <a:path w="7366" h="9620" extrusionOk="0">
                  <a:moveTo>
                    <a:pt x="3915" y="1530"/>
                  </a:moveTo>
                  <a:cubicBezTo>
                    <a:pt x="4199" y="2704"/>
                    <a:pt x="4520" y="3807"/>
                    <a:pt x="4911" y="4875"/>
                  </a:cubicBezTo>
                  <a:cubicBezTo>
                    <a:pt x="4021" y="5017"/>
                    <a:pt x="3203" y="5088"/>
                    <a:pt x="2420" y="5088"/>
                  </a:cubicBezTo>
                  <a:cubicBezTo>
                    <a:pt x="2847" y="3914"/>
                    <a:pt x="3345" y="2704"/>
                    <a:pt x="3915" y="1530"/>
                  </a:cubicBezTo>
                  <a:close/>
                  <a:moveTo>
                    <a:pt x="4306" y="0"/>
                  </a:moveTo>
                  <a:cubicBezTo>
                    <a:pt x="4199" y="0"/>
                    <a:pt x="4128" y="0"/>
                    <a:pt x="4057" y="36"/>
                  </a:cubicBezTo>
                  <a:cubicBezTo>
                    <a:pt x="3950" y="71"/>
                    <a:pt x="3879" y="107"/>
                    <a:pt x="3843" y="143"/>
                  </a:cubicBezTo>
                  <a:cubicBezTo>
                    <a:pt x="3796" y="143"/>
                    <a:pt x="3749" y="127"/>
                    <a:pt x="3701" y="127"/>
                  </a:cubicBezTo>
                  <a:cubicBezTo>
                    <a:pt x="3677" y="127"/>
                    <a:pt x="3654" y="131"/>
                    <a:pt x="3630" y="143"/>
                  </a:cubicBezTo>
                  <a:cubicBezTo>
                    <a:pt x="3559" y="143"/>
                    <a:pt x="3488" y="214"/>
                    <a:pt x="3417" y="285"/>
                  </a:cubicBezTo>
                  <a:cubicBezTo>
                    <a:pt x="3061" y="890"/>
                    <a:pt x="2705" y="1530"/>
                    <a:pt x="2349" y="2242"/>
                  </a:cubicBezTo>
                  <a:cubicBezTo>
                    <a:pt x="1993" y="2953"/>
                    <a:pt x="1673" y="3701"/>
                    <a:pt x="1353" y="4483"/>
                  </a:cubicBezTo>
                  <a:cubicBezTo>
                    <a:pt x="1068" y="5231"/>
                    <a:pt x="784" y="6013"/>
                    <a:pt x="570" y="6796"/>
                  </a:cubicBezTo>
                  <a:cubicBezTo>
                    <a:pt x="321" y="7543"/>
                    <a:pt x="143" y="8291"/>
                    <a:pt x="36" y="8967"/>
                  </a:cubicBezTo>
                  <a:cubicBezTo>
                    <a:pt x="1" y="9180"/>
                    <a:pt x="36" y="9322"/>
                    <a:pt x="143" y="9465"/>
                  </a:cubicBezTo>
                  <a:cubicBezTo>
                    <a:pt x="252" y="9573"/>
                    <a:pt x="361" y="9620"/>
                    <a:pt x="517" y="9620"/>
                  </a:cubicBezTo>
                  <a:cubicBezTo>
                    <a:pt x="565" y="9620"/>
                    <a:pt x="618" y="9615"/>
                    <a:pt x="677" y="9607"/>
                  </a:cubicBezTo>
                  <a:cubicBezTo>
                    <a:pt x="784" y="9571"/>
                    <a:pt x="855" y="9500"/>
                    <a:pt x="961" y="9322"/>
                  </a:cubicBezTo>
                  <a:cubicBezTo>
                    <a:pt x="1068" y="9180"/>
                    <a:pt x="1139" y="9002"/>
                    <a:pt x="1210" y="8789"/>
                  </a:cubicBezTo>
                  <a:cubicBezTo>
                    <a:pt x="1317" y="8362"/>
                    <a:pt x="1460" y="7935"/>
                    <a:pt x="1566" y="7543"/>
                  </a:cubicBezTo>
                  <a:cubicBezTo>
                    <a:pt x="1709" y="7116"/>
                    <a:pt x="1851" y="6689"/>
                    <a:pt x="1993" y="6227"/>
                  </a:cubicBezTo>
                  <a:cubicBezTo>
                    <a:pt x="2563" y="6227"/>
                    <a:pt x="3132" y="6191"/>
                    <a:pt x="3701" y="6156"/>
                  </a:cubicBezTo>
                  <a:cubicBezTo>
                    <a:pt x="4306" y="6085"/>
                    <a:pt x="4840" y="6013"/>
                    <a:pt x="5338" y="5942"/>
                  </a:cubicBezTo>
                  <a:cubicBezTo>
                    <a:pt x="5480" y="6369"/>
                    <a:pt x="5623" y="6761"/>
                    <a:pt x="5800" y="7152"/>
                  </a:cubicBezTo>
                  <a:cubicBezTo>
                    <a:pt x="5978" y="7543"/>
                    <a:pt x="6156" y="7935"/>
                    <a:pt x="6334" y="8326"/>
                  </a:cubicBezTo>
                  <a:cubicBezTo>
                    <a:pt x="6370" y="8397"/>
                    <a:pt x="6405" y="8468"/>
                    <a:pt x="6476" y="8575"/>
                  </a:cubicBezTo>
                  <a:cubicBezTo>
                    <a:pt x="6548" y="8646"/>
                    <a:pt x="6619" y="8753"/>
                    <a:pt x="6690" y="8824"/>
                  </a:cubicBezTo>
                  <a:cubicBezTo>
                    <a:pt x="6761" y="8895"/>
                    <a:pt x="6832" y="8967"/>
                    <a:pt x="6939" y="9002"/>
                  </a:cubicBezTo>
                  <a:cubicBezTo>
                    <a:pt x="6981" y="9044"/>
                    <a:pt x="7035" y="9061"/>
                    <a:pt x="7086" y="9061"/>
                  </a:cubicBezTo>
                  <a:cubicBezTo>
                    <a:pt x="7123" y="9061"/>
                    <a:pt x="7159" y="9053"/>
                    <a:pt x="7188" y="9038"/>
                  </a:cubicBezTo>
                  <a:cubicBezTo>
                    <a:pt x="7259" y="9002"/>
                    <a:pt x="7295" y="8931"/>
                    <a:pt x="7330" y="8824"/>
                  </a:cubicBezTo>
                  <a:cubicBezTo>
                    <a:pt x="7366" y="8718"/>
                    <a:pt x="7366" y="8611"/>
                    <a:pt x="7366" y="8504"/>
                  </a:cubicBezTo>
                  <a:cubicBezTo>
                    <a:pt x="7366" y="8362"/>
                    <a:pt x="7366" y="8255"/>
                    <a:pt x="7330" y="8113"/>
                  </a:cubicBezTo>
                  <a:cubicBezTo>
                    <a:pt x="7330" y="8006"/>
                    <a:pt x="7295" y="7899"/>
                    <a:pt x="7295" y="7864"/>
                  </a:cubicBezTo>
                  <a:cubicBezTo>
                    <a:pt x="7153" y="7508"/>
                    <a:pt x="7010" y="7152"/>
                    <a:pt x="6868" y="6796"/>
                  </a:cubicBezTo>
                  <a:cubicBezTo>
                    <a:pt x="6726" y="6440"/>
                    <a:pt x="6583" y="6049"/>
                    <a:pt x="6441" y="5693"/>
                  </a:cubicBezTo>
                  <a:cubicBezTo>
                    <a:pt x="6690" y="5551"/>
                    <a:pt x="6868" y="5444"/>
                    <a:pt x="6939" y="5302"/>
                  </a:cubicBezTo>
                  <a:cubicBezTo>
                    <a:pt x="7046" y="5195"/>
                    <a:pt x="7081" y="5053"/>
                    <a:pt x="7010" y="4875"/>
                  </a:cubicBezTo>
                  <a:cubicBezTo>
                    <a:pt x="6939" y="4733"/>
                    <a:pt x="6832" y="4626"/>
                    <a:pt x="6690" y="4626"/>
                  </a:cubicBezTo>
                  <a:cubicBezTo>
                    <a:pt x="6564" y="4601"/>
                    <a:pt x="6456" y="4575"/>
                    <a:pt x="6353" y="4575"/>
                  </a:cubicBezTo>
                  <a:cubicBezTo>
                    <a:pt x="6311" y="4575"/>
                    <a:pt x="6269" y="4580"/>
                    <a:pt x="6227" y="4590"/>
                  </a:cubicBezTo>
                  <a:lnTo>
                    <a:pt x="6121" y="4626"/>
                  </a:lnTo>
                  <a:lnTo>
                    <a:pt x="6049" y="4626"/>
                  </a:lnTo>
                  <a:cubicBezTo>
                    <a:pt x="5836" y="3985"/>
                    <a:pt x="5623" y="3345"/>
                    <a:pt x="5409" y="2704"/>
                  </a:cubicBezTo>
                  <a:cubicBezTo>
                    <a:pt x="5231" y="2100"/>
                    <a:pt x="5053" y="1459"/>
                    <a:pt x="4911" y="854"/>
                  </a:cubicBezTo>
                  <a:cubicBezTo>
                    <a:pt x="4840" y="641"/>
                    <a:pt x="4769" y="498"/>
                    <a:pt x="4697" y="392"/>
                  </a:cubicBezTo>
                  <a:cubicBezTo>
                    <a:pt x="4626" y="285"/>
                    <a:pt x="4591" y="178"/>
                    <a:pt x="4520" y="107"/>
                  </a:cubicBezTo>
                  <a:cubicBezTo>
                    <a:pt x="4484" y="71"/>
                    <a:pt x="4448" y="36"/>
                    <a:pt x="4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10751" y="2730472"/>
              <a:ext cx="300164" cy="380103"/>
            </a:xfrm>
            <a:custGeom>
              <a:avLst/>
              <a:gdLst/>
              <a:ahLst/>
              <a:cxnLst/>
              <a:rect l="l" t="t" r="r" b="b"/>
              <a:pathLst>
                <a:path w="7615" h="9643" extrusionOk="0">
                  <a:moveTo>
                    <a:pt x="3986" y="0"/>
                  </a:moveTo>
                  <a:cubicBezTo>
                    <a:pt x="3594" y="0"/>
                    <a:pt x="3167" y="36"/>
                    <a:pt x="2740" y="142"/>
                  </a:cubicBezTo>
                  <a:cubicBezTo>
                    <a:pt x="2278" y="249"/>
                    <a:pt x="1851" y="391"/>
                    <a:pt x="1424" y="605"/>
                  </a:cubicBezTo>
                  <a:cubicBezTo>
                    <a:pt x="1032" y="854"/>
                    <a:pt x="676" y="1103"/>
                    <a:pt x="392" y="1459"/>
                  </a:cubicBezTo>
                  <a:cubicBezTo>
                    <a:pt x="143" y="1779"/>
                    <a:pt x="0" y="2206"/>
                    <a:pt x="0" y="2669"/>
                  </a:cubicBezTo>
                  <a:cubicBezTo>
                    <a:pt x="0" y="2775"/>
                    <a:pt x="36" y="2918"/>
                    <a:pt x="178" y="3060"/>
                  </a:cubicBezTo>
                  <a:cubicBezTo>
                    <a:pt x="285" y="3167"/>
                    <a:pt x="392" y="3202"/>
                    <a:pt x="499" y="3202"/>
                  </a:cubicBezTo>
                  <a:cubicBezTo>
                    <a:pt x="641" y="3131"/>
                    <a:pt x="783" y="3060"/>
                    <a:pt x="854" y="2918"/>
                  </a:cubicBezTo>
                  <a:cubicBezTo>
                    <a:pt x="926" y="2775"/>
                    <a:pt x="961" y="2633"/>
                    <a:pt x="926" y="2455"/>
                  </a:cubicBezTo>
                  <a:cubicBezTo>
                    <a:pt x="1210" y="2171"/>
                    <a:pt x="1495" y="1921"/>
                    <a:pt x="1815" y="1744"/>
                  </a:cubicBezTo>
                  <a:cubicBezTo>
                    <a:pt x="2135" y="1530"/>
                    <a:pt x="2456" y="1388"/>
                    <a:pt x="2776" y="1317"/>
                  </a:cubicBezTo>
                  <a:cubicBezTo>
                    <a:pt x="3016" y="1237"/>
                    <a:pt x="3256" y="1196"/>
                    <a:pt x="3496" y="1196"/>
                  </a:cubicBezTo>
                  <a:cubicBezTo>
                    <a:pt x="3576" y="1196"/>
                    <a:pt x="3656" y="1201"/>
                    <a:pt x="3736" y="1210"/>
                  </a:cubicBezTo>
                  <a:cubicBezTo>
                    <a:pt x="4021" y="1210"/>
                    <a:pt x="4306" y="1317"/>
                    <a:pt x="4555" y="1459"/>
                  </a:cubicBezTo>
                  <a:cubicBezTo>
                    <a:pt x="4733" y="1566"/>
                    <a:pt x="4839" y="1708"/>
                    <a:pt x="4911" y="1921"/>
                  </a:cubicBezTo>
                  <a:cubicBezTo>
                    <a:pt x="5017" y="2099"/>
                    <a:pt x="5053" y="2277"/>
                    <a:pt x="5089" y="2491"/>
                  </a:cubicBezTo>
                  <a:cubicBezTo>
                    <a:pt x="5089" y="2704"/>
                    <a:pt x="5089" y="2882"/>
                    <a:pt x="5053" y="3096"/>
                  </a:cubicBezTo>
                  <a:cubicBezTo>
                    <a:pt x="5017" y="3274"/>
                    <a:pt x="4982" y="3451"/>
                    <a:pt x="4911" y="3594"/>
                  </a:cubicBezTo>
                  <a:cubicBezTo>
                    <a:pt x="4733" y="3950"/>
                    <a:pt x="4484" y="4270"/>
                    <a:pt x="4128" y="4554"/>
                  </a:cubicBezTo>
                  <a:cubicBezTo>
                    <a:pt x="3736" y="4839"/>
                    <a:pt x="3309" y="5017"/>
                    <a:pt x="2776" y="5088"/>
                  </a:cubicBezTo>
                  <a:cubicBezTo>
                    <a:pt x="2776" y="4732"/>
                    <a:pt x="2776" y="4341"/>
                    <a:pt x="2811" y="3985"/>
                  </a:cubicBezTo>
                  <a:lnTo>
                    <a:pt x="2882" y="2882"/>
                  </a:lnTo>
                  <a:cubicBezTo>
                    <a:pt x="2847" y="2633"/>
                    <a:pt x="2811" y="2455"/>
                    <a:pt x="2740" y="2348"/>
                  </a:cubicBezTo>
                  <a:cubicBezTo>
                    <a:pt x="2669" y="2206"/>
                    <a:pt x="2527" y="2135"/>
                    <a:pt x="2313" y="2099"/>
                  </a:cubicBezTo>
                  <a:cubicBezTo>
                    <a:pt x="2242" y="2099"/>
                    <a:pt x="2135" y="2135"/>
                    <a:pt x="2029" y="2206"/>
                  </a:cubicBezTo>
                  <a:cubicBezTo>
                    <a:pt x="1922" y="2242"/>
                    <a:pt x="1886" y="2348"/>
                    <a:pt x="1851" y="2455"/>
                  </a:cubicBezTo>
                  <a:cubicBezTo>
                    <a:pt x="1815" y="2918"/>
                    <a:pt x="1779" y="3416"/>
                    <a:pt x="1779" y="3985"/>
                  </a:cubicBezTo>
                  <a:lnTo>
                    <a:pt x="1708" y="5693"/>
                  </a:lnTo>
                  <a:cubicBezTo>
                    <a:pt x="1708" y="6262"/>
                    <a:pt x="1673" y="6796"/>
                    <a:pt x="1673" y="7365"/>
                  </a:cubicBezTo>
                  <a:cubicBezTo>
                    <a:pt x="1708" y="7899"/>
                    <a:pt x="1708" y="8397"/>
                    <a:pt x="1744" y="8824"/>
                  </a:cubicBezTo>
                  <a:cubicBezTo>
                    <a:pt x="1708" y="8895"/>
                    <a:pt x="1744" y="8931"/>
                    <a:pt x="1779" y="9038"/>
                  </a:cubicBezTo>
                  <a:cubicBezTo>
                    <a:pt x="1815" y="9109"/>
                    <a:pt x="1851" y="9216"/>
                    <a:pt x="1886" y="9322"/>
                  </a:cubicBezTo>
                  <a:cubicBezTo>
                    <a:pt x="1957" y="9393"/>
                    <a:pt x="1993" y="9465"/>
                    <a:pt x="2064" y="9536"/>
                  </a:cubicBezTo>
                  <a:cubicBezTo>
                    <a:pt x="2100" y="9607"/>
                    <a:pt x="2171" y="9642"/>
                    <a:pt x="2242" y="9642"/>
                  </a:cubicBezTo>
                  <a:cubicBezTo>
                    <a:pt x="2384" y="9642"/>
                    <a:pt x="2491" y="9642"/>
                    <a:pt x="2598" y="9571"/>
                  </a:cubicBezTo>
                  <a:cubicBezTo>
                    <a:pt x="2705" y="9500"/>
                    <a:pt x="2740" y="9393"/>
                    <a:pt x="2740" y="9216"/>
                  </a:cubicBezTo>
                  <a:cubicBezTo>
                    <a:pt x="2740" y="8789"/>
                    <a:pt x="2740" y="8326"/>
                    <a:pt x="2740" y="7899"/>
                  </a:cubicBezTo>
                  <a:cubicBezTo>
                    <a:pt x="2740" y="7401"/>
                    <a:pt x="2740" y="6938"/>
                    <a:pt x="2776" y="6476"/>
                  </a:cubicBezTo>
                  <a:cubicBezTo>
                    <a:pt x="3060" y="6689"/>
                    <a:pt x="3381" y="6903"/>
                    <a:pt x="3736" y="7116"/>
                  </a:cubicBezTo>
                  <a:cubicBezTo>
                    <a:pt x="4092" y="7330"/>
                    <a:pt x="4412" y="7579"/>
                    <a:pt x="4768" y="7828"/>
                  </a:cubicBezTo>
                  <a:cubicBezTo>
                    <a:pt x="5124" y="8041"/>
                    <a:pt x="5444" y="8290"/>
                    <a:pt x="5729" y="8539"/>
                  </a:cubicBezTo>
                  <a:cubicBezTo>
                    <a:pt x="6049" y="8753"/>
                    <a:pt x="6334" y="9002"/>
                    <a:pt x="6583" y="9216"/>
                  </a:cubicBezTo>
                  <a:cubicBezTo>
                    <a:pt x="6761" y="9322"/>
                    <a:pt x="6903" y="9393"/>
                    <a:pt x="7081" y="9393"/>
                  </a:cubicBezTo>
                  <a:cubicBezTo>
                    <a:pt x="7259" y="9358"/>
                    <a:pt x="7366" y="9287"/>
                    <a:pt x="7472" y="9109"/>
                  </a:cubicBezTo>
                  <a:cubicBezTo>
                    <a:pt x="7579" y="8860"/>
                    <a:pt x="7615" y="8646"/>
                    <a:pt x="7508" y="8504"/>
                  </a:cubicBezTo>
                  <a:cubicBezTo>
                    <a:pt x="7437" y="8362"/>
                    <a:pt x="7366" y="8255"/>
                    <a:pt x="7295" y="8184"/>
                  </a:cubicBezTo>
                  <a:cubicBezTo>
                    <a:pt x="6761" y="7792"/>
                    <a:pt x="6227" y="7401"/>
                    <a:pt x="5729" y="7045"/>
                  </a:cubicBezTo>
                  <a:cubicBezTo>
                    <a:pt x="5195" y="6689"/>
                    <a:pt x="4662" y="6333"/>
                    <a:pt x="4057" y="5942"/>
                  </a:cubicBezTo>
                  <a:cubicBezTo>
                    <a:pt x="4911" y="5444"/>
                    <a:pt x="5515" y="4839"/>
                    <a:pt x="5907" y="4163"/>
                  </a:cubicBezTo>
                  <a:cubicBezTo>
                    <a:pt x="6298" y="3487"/>
                    <a:pt x="6369" y="2704"/>
                    <a:pt x="6156" y="1815"/>
                  </a:cubicBezTo>
                  <a:cubicBezTo>
                    <a:pt x="6014" y="1317"/>
                    <a:pt x="5765" y="890"/>
                    <a:pt x="5409" y="534"/>
                  </a:cubicBezTo>
                  <a:cubicBezTo>
                    <a:pt x="5017" y="178"/>
                    <a:pt x="4555" y="0"/>
                    <a:pt x="3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829122" y="2787509"/>
              <a:ext cx="316996" cy="302411"/>
            </a:xfrm>
            <a:custGeom>
              <a:avLst/>
              <a:gdLst/>
              <a:ahLst/>
              <a:cxnLst/>
              <a:rect l="l" t="t" r="r" b="b"/>
              <a:pathLst>
                <a:path w="8042" h="7672" extrusionOk="0">
                  <a:moveTo>
                    <a:pt x="5776" y="0"/>
                  </a:moveTo>
                  <a:cubicBezTo>
                    <a:pt x="4015" y="0"/>
                    <a:pt x="2249" y="408"/>
                    <a:pt x="463" y="1222"/>
                  </a:cubicBezTo>
                  <a:cubicBezTo>
                    <a:pt x="249" y="1364"/>
                    <a:pt x="71" y="1542"/>
                    <a:pt x="0" y="1755"/>
                  </a:cubicBezTo>
                  <a:cubicBezTo>
                    <a:pt x="0" y="1862"/>
                    <a:pt x="71" y="2004"/>
                    <a:pt x="214" y="2147"/>
                  </a:cubicBezTo>
                  <a:cubicBezTo>
                    <a:pt x="290" y="2223"/>
                    <a:pt x="387" y="2258"/>
                    <a:pt x="504" y="2258"/>
                  </a:cubicBezTo>
                  <a:cubicBezTo>
                    <a:pt x="605" y="2258"/>
                    <a:pt x="722" y="2232"/>
                    <a:pt x="854" y="2182"/>
                  </a:cubicBezTo>
                  <a:cubicBezTo>
                    <a:pt x="1957" y="1791"/>
                    <a:pt x="3060" y="1506"/>
                    <a:pt x="4163" y="1293"/>
                  </a:cubicBezTo>
                  <a:cubicBezTo>
                    <a:pt x="4932" y="1144"/>
                    <a:pt x="5736" y="1082"/>
                    <a:pt x="6550" y="1082"/>
                  </a:cubicBezTo>
                  <a:cubicBezTo>
                    <a:pt x="6904" y="1082"/>
                    <a:pt x="7259" y="1093"/>
                    <a:pt x="7615" y="1115"/>
                  </a:cubicBezTo>
                  <a:cubicBezTo>
                    <a:pt x="7653" y="1124"/>
                    <a:pt x="7686" y="1129"/>
                    <a:pt x="7715" y="1129"/>
                  </a:cubicBezTo>
                  <a:cubicBezTo>
                    <a:pt x="7795" y="1129"/>
                    <a:pt x="7847" y="1096"/>
                    <a:pt x="7899" y="1044"/>
                  </a:cubicBezTo>
                  <a:cubicBezTo>
                    <a:pt x="7935" y="973"/>
                    <a:pt x="7970" y="866"/>
                    <a:pt x="8006" y="759"/>
                  </a:cubicBezTo>
                  <a:cubicBezTo>
                    <a:pt x="8042" y="652"/>
                    <a:pt x="8006" y="546"/>
                    <a:pt x="7935" y="403"/>
                  </a:cubicBezTo>
                  <a:cubicBezTo>
                    <a:pt x="7864" y="261"/>
                    <a:pt x="7757" y="190"/>
                    <a:pt x="7650" y="154"/>
                  </a:cubicBezTo>
                  <a:cubicBezTo>
                    <a:pt x="7026" y="52"/>
                    <a:pt x="6401" y="0"/>
                    <a:pt x="5776" y="0"/>
                  </a:cubicBezTo>
                  <a:close/>
                  <a:moveTo>
                    <a:pt x="4383" y="1600"/>
                  </a:moveTo>
                  <a:cubicBezTo>
                    <a:pt x="4327" y="1600"/>
                    <a:pt x="4266" y="1605"/>
                    <a:pt x="4199" y="1613"/>
                  </a:cubicBezTo>
                  <a:cubicBezTo>
                    <a:pt x="4092" y="1649"/>
                    <a:pt x="4021" y="1649"/>
                    <a:pt x="3985" y="1720"/>
                  </a:cubicBezTo>
                  <a:cubicBezTo>
                    <a:pt x="3950" y="1755"/>
                    <a:pt x="3914" y="1827"/>
                    <a:pt x="3914" y="1898"/>
                  </a:cubicBezTo>
                  <a:cubicBezTo>
                    <a:pt x="3914" y="1933"/>
                    <a:pt x="3914" y="2004"/>
                    <a:pt x="3914" y="2076"/>
                  </a:cubicBezTo>
                  <a:cubicBezTo>
                    <a:pt x="3914" y="2147"/>
                    <a:pt x="3914" y="2182"/>
                    <a:pt x="3914" y="2218"/>
                  </a:cubicBezTo>
                  <a:cubicBezTo>
                    <a:pt x="3950" y="3036"/>
                    <a:pt x="3950" y="3855"/>
                    <a:pt x="3950" y="4673"/>
                  </a:cubicBezTo>
                  <a:cubicBezTo>
                    <a:pt x="3950" y="5491"/>
                    <a:pt x="3950" y="6310"/>
                    <a:pt x="3950" y="7128"/>
                  </a:cubicBezTo>
                  <a:cubicBezTo>
                    <a:pt x="3950" y="7270"/>
                    <a:pt x="3985" y="7413"/>
                    <a:pt x="4057" y="7519"/>
                  </a:cubicBezTo>
                  <a:cubicBezTo>
                    <a:pt x="4086" y="7607"/>
                    <a:pt x="4211" y="7671"/>
                    <a:pt x="4374" y="7671"/>
                  </a:cubicBezTo>
                  <a:cubicBezTo>
                    <a:pt x="4409" y="7671"/>
                    <a:pt x="4446" y="7668"/>
                    <a:pt x="4483" y="7662"/>
                  </a:cubicBezTo>
                  <a:cubicBezTo>
                    <a:pt x="4626" y="7626"/>
                    <a:pt x="4733" y="7591"/>
                    <a:pt x="4804" y="7484"/>
                  </a:cubicBezTo>
                  <a:cubicBezTo>
                    <a:pt x="4910" y="7377"/>
                    <a:pt x="4946" y="7270"/>
                    <a:pt x="4946" y="7164"/>
                  </a:cubicBezTo>
                  <a:cubicBezTo>
                    <a:pt x="5017" y="6310"/>
                    <a:pt x="5053" y="5491"/>
                    <a:pt x="5053" y="4673"/>
                  </a:cubicBezTo>
                  <a:cubicBezTo>
                    <a:pt x="5053" y="3819"/>
                    <a:pt x="5017" y="3001"/>
                    <a:pt x="4946" y="2147"/>
                  </a:cubicBezTo>
                  <a:cubicBezTo>
                    <a:pt x="4946" y="2040"/>
                    <a:pt x="4875" y="1898"/>
                    <a:pt x="4768" y="1755"/>
                  </a:cubicBezTo>
                  <a:cubicBezTo>
                    <a:pt x="4687" y="1647"/>
                    <a:pt x="4564" y="1600"/>
                    <a:pt x="4383" y="16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3183954" y="2814588"/>
              <a:ext cx="255268" cy="276908"/>
            </a:xfrm>
            <a:custGeom>
              <a:avLst/>
              <a:gdLst/>
              <a:ahLst/>
              <a:cxnLst/>
              <a:rect l="l" t="t" r="r" b="b"/>
              <a:pathLst>
                <a:path w="6476" h="7025" extrusionOk="0">
                  <a:moveTo>
                    <a:pt x="570" y="1"/>
                  </a:moveTo>
                  <a:cubicBezTo>
                    <a:pt x="463" y="1"/>
                    <a:pt x="356" y="37"/>
                    <a:pt x="249" y="108"/>
                  </a:cubicBezTo>
                  <a:cubicBezTo>
                    <a:pt x="143" y="179"/>
                    <a:pt x="71" y="286"/>
                    <a:pt x="36" y="463"/>
                  </a:cubicBezTo>
                  <a:cubicBezTo>
                    <a:pt x="0" y="997"/>
                    <a:pt x="0" y="1531"/>
                    <a:pt x="0" y="2136"/>
                  </a:cubicBezTo>
                  <a:cubicBezTo>
                    <a:pt x="36" y="2705"/>
                    <a:pt x="71" y="3274"/>
                    <a:pt x="143" y="3808"/>
                  </a:cubicBezTo>
                  <a:cubicBezTo>
                    <a:pt x="214" y="4377"/>
                    <a:pt x="320" y="4911"/>
                    <a:pt x="392" y="5409"/>
                  </a:cubicBezTo>
                  <a:cubicBezTo>
                    <a:pt x="534" y="5907"/>
                    <a:pt x="641" y="6334"/>
                    <a:pt x="783" y="6726"/>
                  </a:cubicBezTo>
                  <a:cubicBezTo>
                    <a:pt x="819" y="6797"/>
                    <a:pt x="854" y="6868"/>
                    <a:pt x="961" y="6939"/>
                  </a:cubicBezTo>
                  <a:cubicBezTo>
                    <a:pt x="1039" y="6991"/>
                    <a:pt x="1117" y="7024"/>
                    <a:pt x="1195" y="7024"/>
                  </a:cubicBezTo>
                  <a:cubicBezTo>
                    <a:pt x="1224" y="7024"/>
                    <a:pt x="1253" y="7020"/>
                    <a:pt x="1281" y="7010"/>
                  </a:cubicBezTo>
                  <a:cubicBezTo>
                    <a:pt x="1388" y="6975"/>
                    <a:pt x="1459" y="6904"/>
                    <a:pt x="1495" y="6832"/>
                  </a:cubicBezTo>
                  <a:cubicBezTo>
                    <a:pt x="1566" y="6726"/>
                    <a:pt x="1601" y="6619"/>
                    <a:pt x="1601" y="6477"/>
                  </a:cubicBezTo>
                  <a:cubicBezTo>
                    <a:pt x="1637" y="6370"/>
                    <a:pt x="1637" y="6263"/>
                    <a:pt x="1637" y="6156"/>
                  </a:cubicBezTo>
                  <a:cubicBezTo>
                    <a:pt x="1637" y="6050"/>
                    <a:pt x="1637" y="5979"/>
                    <a:pt x="1637" y="5943"/>
                  </a:cubicBezTo>
                  <a:cubicBezTo>
                    <a:pt x="1566" y="5658"/>
                    <a:pt x="1530" y="5409"/>
                    <a:pt x="1495" y="5160"/>
                  </a:cubicBezTo>
                  <a:lnTo>
                    <a:pt x="1388" y="4377"/>
                  </a:lnTo>
                  <a:cubicBezTo>
                    <a:pt x="2740" y="4164"/>
                    <a:pt x="4056" y="3915"/>
                    <a:pt x="5302" y="3595"/>
                  </a:cubicBezTo>
                  <a:cubicBezTo>
                    <a:pt x="5337" y="4057"/>
                    <a:pt x="5337" y="4484"/>
                    <a:pt x="5373" y="4947"/>
                  </a:cubicBezTo>
                  <a:lnTo>
                    <a:pt x="5444" y="6263"/>
                  </a:lnTo>
                  <a:cubicBezTo>
                    <a:pt x="5444" y="6477"/>
                    <a:pt x="5515" y="6619"/>
                    <a:pt x="5622" y="6761"/>
                  </a:cubicBezTo>
                  <a:cubicBezTo>
                    <a:pt x="5764" y="6904"/>
                    <a:pt x="5871" y="6939"/>
                    <a:pt x="6013" y="6939"/>
                  </a:cubicBezTo>
                  <a:cubicBezTo>
                    <a:pt x="6049" y="6939"/>
                    <a:pt x="6085" y="6939"/>
                    <a:pt x="6120" y="6904"/>
                  </a:cubicBezTo>
                  <a:cubicBezTo>
                    <a:pt x="6191" y="6868"/>
                    <a:pt x="6262" y="6832"/>
                    <a:pt x="6298" y="6761"/>
                  </a:cubicBezTo>
                  <a:cubicBezTo>
                    <a:pt x="6369" y="6726"/>
                    <a:pt x="6405" y="6655"/>
                    <a:pt x="6440" y="6583"/>
                  </a:cubicBezTo>
                  <a:cubicBezTo>
                    <a:pt x="6476" y="6512"/>
                    <a:pt x="6476" y="6405"/>
                    <a:pt x="6476" y="6299"/>
                  </a:cubicBezTo>
                  <a:cubicBezTo>
                    <a:pt x="6476" y="5374"/>
                    <a:pt x="6440" y="4449"/>
                    <a:pt x="6369" y="3488"/>
                  </a:cubicBezTo>
                  <a:cubicBezTo>
                    <a:pt x="6334" y="2563"/>
                    <a:pt x="6227" y="1602"/>
                    <a:pt x="6085" y="641"/>
                  </a:cubicBezTo>
                  <a:cubicBezTo>
                    <a:pt x="6049" y="463"/>
                    <a:pt x="6013" y="321"/>
                    <a:pt x="5907" y="214"/>
                  </a:cubicBezTo>
                  <a:cubicBezTo>
                    <a:pt x="5800" y="108"/>
                    <a:pt x="5729" y="72"/>
                    <a:pt x="5622" y="72"/>
                  </a:cubicBezTo>
                  <a:cubicBezTo>
                    <a:pt x="5480" y="72"/>
                    <a:pt x="5373" y="143"/>
                    <a:pt x="5231" y="286"/>
                  </a:cubicBezTo>
                  <a:cubicBezTo>
                    <a:pt x="5124" y="428"/>
                    <a:pt x="5053" y="606"/>
                    <a:pt x="5053" y="784"/>
                  </a:cubicBezTo>
                  <a:cubicBezTo>
                    <a:pt x="5053" y="1068"/>
                    <a:pt x="5088" y="1353"/>
                    <a:pt x="5124" y="1638"/>
                  </a:cubicBezTo>
                  <a:cubicBezTo>
                    <a:pt x="5159" y="1887"/>
                    <a:pt x="5159" y="2171"/>
                    <a:pt x="5195" y="2420"/>
                  </a:cubicBezTo>
                  <a:cubicBezTo>
                    <a:pt x="4555" y="2598"/>
                    <a:pt x="3914" y="2741"/>
                    <a:pt x="3203" y="2883"/>
                  </a:cubicBezTo>
                  <a:cubicBezTo>
                    <a:pt x="2491" y="2990"/>
                    <a:pt x="1850" y="3096"/>
                    <a:pt x="1246" y="3168"/>
                  </a:cubicBezTo>
                  <a:cubicBezTo>
                    <a:pt x="1210" y="2776"/>
                    <a:pt x="1174" y="2420"/>
                    <a:pt x="1139" y="2065"/>
                  </a:cubicBezTo>
                  <a:cubicBezTo>
                    <a:pt x="1139" y="1709"/>
                    <a:pt x="1139" y="1353"/>
                    <a:pt x="1139" y="962"/>
                  </a:cubicBezTo>
                  <a:cubicBezTo>
                    <a:pt x="1139" y="890"/>
                    <a:pt x="1139" y="819"/>
                    <a:pt x="1103" y="713"/>
                  </a:cubicBezTo>
                  <a:cubicBezTo>
                    <a:pt x="1103" y="606"/>
                    <a:pt x="1068" y="499"/>
                    <a:pt x="997" y="392"/>
                  </a:cubicBezTo>
                  <a:cubicBezTo>
                    <a:pt x="961" y="286"/>
                    <a:pt x="890" y="179"/>
                    <a:pt x="819" y="108"/>
                  </a:cubicBezTo>
                  <a:cubicBezTo>
                    <a:pt x="747" y="37"/>
                    <a:pt x="676" y="1"/>
                    <a:pt x="5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216259" y="2844072"/>
              <a:ext cx="9854" cy="7056"/>
            </a:xfrm>
            <a:custGeom>
              <a:avLst/>
              <a:gdLst/>
              <a:ahLst/>
              <a:cxnLst/>
              <a:rect l="l" t="t" r="r" b="b"/>
              <a:pathLst>
                <a:path w="250" h="179" extrusionOk="0">
                  <a:moveTo>
                    <a:pt x="143" y="0"/>
                  </a:moveTo>
                  <a:cubicBezTo>
                    <a:pt x="36" y="0"/>
                    <a:pt x="0" y="178"/>
                    <a:pt x="143" y="178"/>
                  </a:cubicBezTo>
                  <a:cubicBezTo>
                    <a:pt x="249" y="142"/>
                    <a:pt x="249" y="0"/>
                    <a:pt x="143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3773001" y="1771141"/>
              <a:ext cx="19669" cy="18290"/>
            </a:xfrm>
            <a:custGeom>
              <a:avLst/>
              <a:gdLst/>
              <a:ahLst/>
              <a:cxnLst/>
              <a:rect l="l" t="t" r="r" b="b"/>
              <a:pathLst>
                <a:path w="499" h="464" extrusionOk="0">
                  <a:moveTo>
                    <a:pt x="249" y="1"/>
                  </a:moveTo>
                  <a:cubicBezTo>
                    <a:pt x="0" y="72"/>
                    <a:pt x="0" y="428"/>
                    <a:pt x="249" y="463"/>
                  </a:cubicBezTo>
                  <a:cubicBezTo>
                    <a:pt x="498" y="428"/>
                    <a:pt x="498" y="72"/>
                    <a:pt x="249" y="1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3686047" y="1618281"/>
              <a:ext cx="8435" cy="7056"/>
            </a:xfrm>
            <a:custGeom>
              <a:avLst/>
              <a:gdLst/>
              <a:ahLst/>
              <a:cxnLst/>
              <a:rect l="l" t="t" r="r" b="b"/>
              <a:pathLst>
                <a:path w="214" h="179" extrusionOk="0">
                  <a:moveTo>
                    <a:pt x="107" y="0"/>
                  </a:moveTo>
                  <a:cubicBezTo>
                    <a:pt x="0" y="0"/>
                    <a:pt x="0" y="143"/>
                    <a:pt x="107" y="178"/>
                  </a:cubicBezTo>
                  <a:cubicBezTo>
                    <a:pt x="214" y="143"/>
                    <a:pt x="214" y="0"/>
                    <a:pt x="107" y="0"/>
                  </a:cubicBezTo>
                  <a:close/>
                </a:path>
              </a:pathLst>
            </a:custGeom>
            <a:solidFill>
              <a:srgbClr val="FCC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99" name="Google Shape;1599;p48"/>
          <p:cNvSpPr txBox="1">
            <a:spLocks noGrp="1"/>
          </p:cNvSpPr>
          <p:nvPr>
            <p:ph type="title"/>
          </p:nvPr>
        </p:nvSpPr>
        <p:spPr>
          <a:xfrm>
            <a:off x="6854135" y="1498351"/>
            <a:ext cx="4930800" cy="12043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kumimoji="0" lang="en" sz="3600" b="1" i="0" u="none" strike="noStrike" kern="0" cap="none" spc="0" normalizeH="0" baseline="0" noProof="0" dirty="0">
                <a:ln>
                  <a:noFill/>
                </a:ln>
                <a:solidFill>
                  <a:srgbClr val="70B16D"/>
                </a:solidFill>
                <a:effectLst/>
                <a:uLnTx/>
                <a:uFillTx/>
                <a:latin typeface="Modern Love" panose="04090805081005020601" pitchFamily="82" charset="0"/>
                <a:ea typeface="Nanum Pen Script"/>
                <a:sym typeface="Nanum Pen Script"/>
              </a:rPr>
              <a:t>L’attività economica pubblica e privata</a:t>
            </a:r>
            <a:endParaRPr sz="3600" dirty="0">
              <a:solidFill>
                <a:schemeClr val="accent6"/>
              </a:solidFill>
              <a:latin typeface="Modern Love" panose="04090805081005020601" pitchFamily="82" charset="0"/>
            </a:endParaRPr>
          </a:p>
        </p:txBody>
      </p:sp>
      <p:sp>
        <p:nvSpPr>
          <p:cNvPr id="108" name="Google Shape;1308;p42">
            <a:extLst>
              <a:ext uri="{FF2B5EF4-FFF2-40B4-BE49-F238E27FC236}">
                <a16:creationId xmlns:a16="http://schemas.microsoft.com/office/drawing/2014/main" id="{076A8824-D841-4205-A630-1224EAE69081}"/>
              </a:ext>
            </a:extLst>
          </p:cNvPr>
          <p:cNvSpPr/>
          <p:nvPr/>
        </p:nvSpPr>
        <p:spPr>
          <a:xfrm flipH="1">
            <a:off x="3985107" y="6631574"/>
            <a:ext cx="2526284" cy="157122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sp>
        <p:nvSpPr>
          <p:cNvPr id="73" name="Google Shape;1308;p42">
            <a:extLst>
              <a:ext uri="{FF2B5EF4-FFF2-40B4-BE49-F238E27FC236}">
                <a16:creationId xmlns:a16="http://schemas.microsoft.com/office/drawing/2014/main" id="{3EFEA4BE-75D4-4023-9457-586BC40AA835}"/>
              </a:ext>
            </a:extLst>
          </p:cNvPr>
          <p:cNvSpPr/>
          <p:nvPr/>
        </p:nvSpPr>
        <p:spPr>
          <a:xfrm flipH="1">
            <a:off x="391944" y="6614754"/>
            <a:ext cx="2743571" cy="184272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dern Love" panose="04090805081005020601" pitchFamily="82" charset="0"/>
            </a:endParaRPr>
          </a:p>
        </p:txBody>
      </p:sp>
      <p:grpSp>
        <p:nvGrpSpPr>
          <p:cNvPr id="74" name="Google Shape;1309;p42">
            <a:extLst>
              <a:ext uri="{FF2B5EF4-FFF2-40B4-BE49-F238E27FC236}">
                <a16:creationId xmlns:a16="http://schemas.microsoft.com/office/drawing/2014/main" id="{4D103D8A-40D4-4AAC-9BB5-E4FE202513A6}"/>
              </a:ext>
            </a:extLst>
          </p:cNvPr>
          <p:cNvGrpSpPr/>
          <p:nvPr/>
        </p:nvGrpSpPr>
        <p:grpSpPr>
          <a:xfrm>
            <a:off x="639859" y="5574382"/>
            <a:ext cx="2865518" cy="1164169"/>
            <a:chOff x="17210" y="615712"/>
            <a:chExt cx="9203002" cy="3880562"/>
          </a:xfrm>
        </p:grpSpPr>
        <p:grpSp>
          <p:nvGrpSpPr>
            <p:cNvPr id="75" name="Google Shape;1310;p42">
              <a:extLst>
                <a:ext uri="{FF2B5EF4-FFF2-40B4-BE49-F238E27FC236}">
                  <a16:creationId xmlns:a16="http://schemas.microsoft.com/office/drawing/2014/main" id="{569C54DE-2364-4CE0-87F7-E1E3C555C94D}"/>
                </a:ext>
              </a:extLst>
            </p:cNvPr>
            <p:cNvGrpSpPr/>
            <p:nvPr/>
          </p:nvGrpSpPr>
          <p:grpSpPr>
            <a:xfrm flipH="1">
              <a:off x="17210" y="615712"/>
              <a:ext cx="9203002" cy="3880562"/>
              <a:chOff x="3419325" y="427425"/>
              <a:chExt cx="3632525" cy="1531700"/>
            </a:xfrm>
          </p:grpSpPr>
          <p:sp>
            <p:nvSpPr>
              <p:cNvPr id="87" name="Google Shape;1311;p42">
                <a:extLst>
                  <a:ext uri="{FF2B5EF4-FFF2-40B4-BE49-F238E27FC236}">
                    <a16:creationId xmlns:a16="http://schemas.microsoft.com/office/drawing/2014/main" id="{97B4AC8F-7D3D-490A-BA01-4CA7071A142E}"/>
                  </a:ext>
                </a:extLst>
              </p:cNvPr>
              <p:cNvSpPr/>
              <p:nvPr/>
            </p:nvSpPr>
            <p:spPr>
              <a:xfrm>
                <a:off x="3419325" y="427425"/>
                <a:ext cx="3632525" cy="1531625"/>
              </a:xfrm>
              <a:custGeom>
                <a:avLst/>
                <a:gdLst/>
                <a:ahLst/>
                <a:cxnLst/>
                <a:rect l="l" t="t" r="r" b="b"/>
                <a:pathLst>
                  <a:path w="145301" h="61265" extrusionOk="0">
                    <a:moveTo>
                      <a:pt x="60049" y="1"/>
                    </a:moveTo>
                    <a:cubicBezTo>
                      <a:pt x="55816" y="1"/>
                      <a:pt x="52356" y="1584"/>
                      <a:pt x="46994" y="2187"/>
                    </a:cubicBezTo>
                    <a:cubicBezTo>
                      <a:pt x="39610" y="2988"/>
                      <a:pt x="38837" y="10401"/>
                      <a:pt x="37006" y="12089"/>
                    </a:cubicBezTo>
                    <a:cubicBezTo>
                      <a:pt x="35174" y="13778"/>
                      <a:pt x="30767" y="17184"/>
                      <a:pt x="28277" y="20732"/>
                    </a:cubicBezTo>
                    <a:cubicBezTo>
                      <a:pt x="25787" y="24310"/>
                      <a:pt x="28219" y="27859"/>
                      <a:pt x="24413" y="30406"/>
                    </a:cubicBezTo>
                    <a:cubicBezTo>
                      <a:pt x="23135" y="31255"/>
                      <a:pt x="21752" y="31496"/>
                      <a:pt x="20472" y="31496"/>
                    </a:cubicBezTo>
                    <a:cubicBezTo>
                      <a:pt x="18781" y="31496"/>
                      <a:pt x="17272" y="31074"/>
                      <a:pt x="16426" y="31074"/>
                    </a:cubicBezTo>
                    <a:cubicBezTo>
                      <a:pt x="15992" y="31074"/>
                      <a:pt x="15732" y="31185"/>
                      <a:pt x="15713" y="31522"/>
                    </a:cubicBezTo>
                    <a:cubicBezTo>
                      <a:pt x="15684" y="31886"/>
                      <a:pt x="15434" y="32081"/>
                      <a:pt x="14991" y="32081"/>
                    </a:cubicBezTo>
                    <a:cubicBezTo>
                      <a:pt x="13658" y="32081"/>
                      <a:pt x="10577" y="30321"/>
                      <a:pt x="6497" y="26113"/>
                    </a:cubicBezTo>
                    <a:cubicBezTo>
                      <a:pt x="1429" y="20911"/>
                      <a:pt x="2104" y="14939"/>
                      <a:pt x="1895" y="14939"/>
                    </a:cubicBezTo>
                    <a:cubicBezTo>
                      <a:pt x="1880" y="14939"/>
                      <a:pt x="1860" y="14971"/>
                      <a:pt x="1833" y="15037"/>
                    </a:cubicBezTo>
                    <a:cubicBezTo>
                      <a:pt x="1403" y="16010"/>
                      <a:pt x="1" y="20561"/>
                      <a:pt x="2748" y="27029"/>
                    </a:cubicBezTo>
                    <a:cubicBezTo>
                      <a:pt x="5496" y="33497"/>
                      <a:pt x="10075" y="40251"/>
                      <a:pt x="12050" y="41624"/>
                    </a:cubicBezTo>
                    <a:cubicBezTo>
                      <a:pt x="14053" y="42998"/>
                      <a:pt x="13738" y="44687"/>
                      <a:pt x="15341" y="46118"/>
                    </a:cubicBezTo>
                    <a:cubicBezTo>
                      <a:pt x="16943" y="47549"/>
                      <a:pt x="16800" y="48550"/>
                      <a:pt x="16629" y="49695"/>
                    </a:cubicBezTo>
                    <a:cubicBezTo>
                      <a:pt x="16486" y="50840"/>
                      <a:pt x="16571" y="52070"/>
                      <a:pt x="18918" y="52242"/>
                    </a:cubicBezTo>
                    <a:cubicBezTo>
                      <a:pt x="19352" y="52279"/>
                      <a:pt x="19676" y="52293"/>
                      <a:pt x="19932" y="52293"/>
                    </a:cubicBezTo>
                    <a:cubicBezTo>
                      <a:pt x="20956" y="52293"/>
                      <a:pt x="20894" y="52060"/>
                      <a:pt x="22419" y="52060"/>
                    </a:cubicBezTo>
                    <a:cubicBezTo>
                      <a:pt x="22602" y="52060"/>
                      <a:pt x="22807" y="52063"/>
                      <a:pt x="23039" y="52070"/>
                    </a:cubicBezTo>
                    <a:cubicBezTo>
                      <a:pt x="24761" y="52107"/>
                      <a:pt x="24689" y="52249"/>
                      <a:pt x="25315" y="52249"/>
                    </a:cubicBezTo>
                    <a:cubicBezTo>
                      <a:pt x="25667" y="52249"/>
                      <a:pt x="26239" y="52204"/>
                      <a:pt x="27475" y="52070"/>
                    </a:cubicBezTo>
                    <a:cubicBezTo>
                      <a:pt x="30910" y="51670"/>
                      <a:pt x="34029" y="50754"/>
                      <a:pt x="34716" y="48922"/>
                    </a:cubicBezTo>
                    <a:cubicBezTo>
                      <a:pt x="35403" y="47091"/>
                      <a:pt x="36834" y="47835"/>
                      <a:pt x="38150" y="45660"/>
                    </a:cubicBezTo>
                    <a:cubicBezTo>
                      <a:pt x="39692" y="43134"/>
                      <a:pt x="40558" y="42368"/>
                      <a:pt x="41016" y="42368"/>
                    </a:cubicBezTo>
                    <a:cubicBezTo>
                      <a:pt x="41263" y="42368"/>
                      <a:pt x="41391" y="42592"/>
                      <a:pt x="41442" y="42884"/>
                    </a:cubicBezTo>
                    <a:cubicBezTo>
                      <a:pt x="41524" y="43298"/>
                      <a:pt x="41866" y="43439"/>
                      <a:pt x="42327" y="43439"/>
                    </a:cubicBezTo>
                    <a:cubicBezTo>
                      <a:pt x="42822" y="43439"/>
                      <a:pt x="43453" y="43276"/>
                      <a:pt x="44046" y="43113"/>
                    </a:cubicBezTo>
                    <a:cubicBezTo>
                      <a:pt x="44176" y="43077"/>
                      <a:pt x="44282" y="43059"/>
                      <a:pt x="44365" y="43059"/>
                    </a:cubicBezTo>
                    <a:cubicBezTo>
                      <a:pt x="45009" y="43059"/>
                      <a:pt x="44254" y="44130"/>
                      <a:pt x="42758" y="46032"/>
                    </a:cubicBezTo>
                    <a:cubicBezTo>
                      <a:pt x="41069" y="48150"/>
                      <a:pt x="42300" y="49924"/>
                      <a:pt x="43073" y="52271"/>
                    </a:cubicBezTo>
                    <a:cubicBezTo>
                      <a:pt x="43817" y="54646"/>
                      <a:pt x="40383" y="54961"/>
                      <a:pt x="40383" y="56793"/>
                    </a:cubicBezTo>
                    <a:cubicBezTo>
                      <a:pt x="40383" y="58596"/>
                      <a:pt x="41899" y="59597"/>
                      <a:pt x="45963" y="59597"/>
                    </a:cubicBezTo>
                    <a:cubicBezTo>
                      <a:pt x="49999" y="59597"/>
                      <a:pt x="51000" y="58767"/>
                      <a:pt x="51229" y="57107"/>
                    </a:cubicBezTo>
                    <a:cubicBezTo>
                      <a:pt x="51458" y="55419"/>
                      <a:pt x="48997" y="53902"/>
                      <a:pt x="49169" y="51298"/>
                    </a:cubicBezTo>
                    <a:cubicBezTo>
                      <a:pt x="49312" y="48693"/>
                      <a:pt x="54034" y="46805"/>
                      <a:pt x="59071" y="45259"/>
                    </a:cubicBezTo>
                    <a:cubicBezTo>
                      <a:pt x="61007" y="44676"/>
                      <a:pt x="61886" y="44440"/>
                      <a:pt x="62295" y="44440"/>
                    </a:cubicBezTo>
                    <a:cubicBezTo>
                      <a:pt x="62949" y="44440"/>
                      <a:pt x="62397" y="45045"/>
                      <a:pt x="63049" y="45803"/>
                    </a:cubicBezTo>
                    <a:cubicBezTo>
                      <a:pt x="64108" y="47033"/>
                      <a:pt x="66855" y="51842"/>
                      <a:pt x="67542" y="54646"/>
                    </a:cubicBezTo>
                    <a:cubicBezTo>
                      <a:pt x="68229" y="57480"/>
                      <a:pt x="63879" y="58166"/>
                      <a:pt x="63822" y="59454"/>
                    </a:cubicBezTo>
                    <a:cubicBezTo>
                      <a:pt x="63736" y="60771"/>
                      <a:pt x="64623" y="60971"/>
                      <a:pt x="68630" y="61200"/>
                    </a:cubicBezTo>
                    <a:cubicBezTo>
                      <a:pt x="69377" y="61243"/>
                      <a:pt x="70064" y="61265"/>
                      <a:pt x="70689" y="61265"/>
                    </a:cubicBezTo>
                    <a:cubicBezTo>
                      <a:pt x="73386" y="61265"/>
                      <a:pt x="74912" y="60858"/>
                      <a:pt x="75098" y="59998"/>
                    </a:cubicBezTo>
                    <a:cubicBezTo>
                      <a:pt x="75327" y="58939"/>
                      <a:pt x="75327" y="58023"/>
                      <a:pt x="74039" y="56106"/>
                    </a:cubicBezTo>
                    <a:cubicBezTo>
                      <a:pt x="72722" y="54188"/>
                      <a:pt x="73266" y="53044"/>
                      <a:pt x="73953" y="50382"/>
                    </a:cubicBezTo>
                    <a:cubicBezTo>
                      <a:pt x="74640" y="47720"/>
                      <a:pt x="72436" y="47262"/>
                      <a:pt x="73409" y="45030"/>
                    </a:cubicBezTo>
                    <a:cubicBezTo>
                      <a:pt x="73864" y="44029"/>
                      <a:pt x="74095" y="43749"/>
                      <a:pt x="75134" y="43749"/>
                    </a:cubicBezTo>
                    <a:cubicBezTo>
                      <a:pt x="76382" y="43749"/>
                      <a:pt x="78797" y="44153"/>
                      <a:pt x="84170" y="44200"/>
                    </a:cubicBezTo>
                    <a:cubicBezTo>
                      <a:pt x="84459" y="44203"/>
                      <a:pt x="84745" y="44204"/>
                      <a:pt x="85028" y="44204"/>
                    </a:cubicBezTo>
                    <a:cubicBezTo>
                      <a:pt x="94395" y="44204"/>
                      <a:pt x="100668" y="42822"/>
                      <a:pt x="105835" y="39850"/>
                    </a:cubicBezTo>
                    <a:cubicBezTo>
                      <a:pt x="110527" y="37190"/>
                      <a:pt x="111876" y="35146"/>
                      <a:pt x="112445" y="35146"/>
                    </a:cubicBezTo>
                    <a:cubicBezTo>
                      <a:pt x="112525" y="35146"/>
                      <a:pt x="112590" y="35186"/>
                      <a:pt x="112646" y="35271"/>
                    </a:cubicBezTo>
                    <a:cubicBezTo>
                      <a:pt x="114077" y="37246"/>
                      <a:pt x="115394" y="39278"/>
                      <a:pt x="116624" y="41396"/>
                    </a:cubicBezTo>
                    <a:cubicBezTo>
                      <a:pt x="118284" y="44429"/>
                      <a:pt x="117225" y="47863"/>
                      <a:pt x="115995" y="52843"/>
                    </a:cubicBezTo>
                    <a:cubicBezTo>
                      <a:pt x="114793" y="57794"/>
                      <a:pt x="108611" y="58309"/>
                      <a:pt x="108983" y="60141"/>
                    </a:cubicBezTo>
                    <a:cubicBezTo>
                      <a:pt x="109139" y="60909"/>
                      <a:pt x="110227" y="61194"/>
                      <a:pt x="111813" y="61194"/>
                    </a:cubicBezTo>
                    <a:cubicBezTo>
                      <a:pt x="114008" y="61194"/>
                      <a:pt x="117158" y="60649"/>
                      <a:pt x="120116" y="60084"/>
                    </a:cubicBezTo>
                    <a:cubicBezTo>
                      <a:pt x="125239" y="59082"/>
                      <a:pt x="119028" y="55591"/>
                      <a:pt x="124008" y="54503"/>
                    </a:cubicBezTo>
                    <a:cubicBezTo>
                      <a:pt x="128988" y="53444"/>
                      <a:pt x="126383" y="51298"/>
                      <a:pt x="125754" y="48321"/>
                    </a:cubicBezTo>
                    <a:cubicBezTo>
                      <a:pt x="125124" y="45345"/>
                      <a:pt x="126269" y="42369"/>
                      <a:pt x="127185" y="41224"/>
                    </a:cubicBezTo>
                    <a:cubicBezTo>
                      <a:pt x="127321" y="41053"/>
                      <a:pt x="127462" y="40969"/>
                      <a:pt x="127616" y="40969"/>
                    </a:cubicBezTo>
                    <a:cubicBezTo>
                      <a:pt x="128498" y="40969"/>
                      <a:pt x="129837" y="43706"/>
                      <a:pt x="133538" y="48722"/>
                    </a:cubicBezTo>
                    <a:cubicBezTo>
                      <a:pt x="137888" y="54589"/>
                      <a:pt x="135141" y="57336"/>
                      <a:pt x="133824" y="58624"/>
                    </a:cubicBezTo>
                    <a:cubicBezTo>
                      <a:pt x="132536" y="59912"/>
                      <a:pt x="133824" y="60313"/>
                      <a:pt x="137345" y="60599"/>
                    </a:cubicBezTo>
                    <a:cubicBezTo>
                      <a:pt x="137766" y="60637"/>
                      <a:pt x="138104" y="60656"/>
                      <a:pt x="138379" y="60656"/>
                    </a:cubicBezTo>
                    <a:cubicBezTo>
                      <a:pt x="140397" y="60656"/>
                      <a:pt x="138976" y="59638"/>
                      <a:pt x="141924" y="57623"/>
                    </a:cubicBezTo>
                    <a:cubicBezTo>
                      <a:pt x="145301" y="55362"/>
                      <a:pt x="142153" y="54875"/>
                      <a:pt x="141008" y="51069"/>
                    </a:cubicBezTo>
                    <a:cubicBezTo>
                      <a:pt x="139863" y="47262"/>
                      <a:pt x="141695" y="46204"/>
                      <a:pt x="141924" y="44200"/>
                    </a:cubicBezTo>
                    <a:cubicBezTo>
                      <a:pt x="142153" y="42225"/>
                      <a:pt x="138031" y="40709"/>
                      <a:pt x="135885" y="35586"/>
                    </a:cubicBezTo>
                    <a:cubicBezTo>
                      <a:pt x="133767" y="30463"/>
                      <a:pt x="134511" y="27801"/>
                      <a:pt x="135141" y="22392"/>
                    </a:cubicBezTo>
                    <a:cubicBezTo>
                      <a:pt x="135742" y="16955"/>
                      <a:pt x="130848" y="9800"/>
                      <a:pt x="124523" y="5593"/>
                    </a:cubicBezTo>
                    <a:cubicBezTo>
                      <a:pt x="122423" y="4206"/>
                      <a:pt x="120507" y="3815"/>
                      <a:pt x="118576" y="3815"/>
                    </a:cubicBezTo>
                    <a:cubicBezTo>
                      <a:pt x="116089" y="3815"/>
                      <a:pt x="113579" y="4463"/>
                      <a:pt x="110626" y="4463"/>
                    </a:cubicBezTo>
                    <a:cubicBezTo>
                      <a:pt x="108965" y="4463"/>
                      <a:pt x="107164" y="4258"/>
                      <a:pt x="105148" y="3618"/>
                    </a:cubicBezTo>
                    <a:cubicBezTo>
                      <a:pt x="100851" y="2254"/>
                      <a:pt x="99898" y="1649"/>
                      <a:pt x="98439" y="1649"/>
                    </a:cubicBezTo>
                    <a:cubicBezTo>
                      <a:pt x="97050" y="1649"/>
                      <a:pt x="95203" y="2197"/>
                      <a:pt x="89579" y="3160"/>
                    </a:cubicBezTo>
                    <a:cubicBezTo>
                      <a:pt x="86417" y="3703"/>
                      <a:pt x="83702" y="3930"/>
                      <a:pt x="81279" y="3930"/>
                    </a:cubicBezTo>
                    <a:cubicBezTo>
                      <a:pt x="74885" y="3930"/>
                      <a:pt x="70519" y="2349"/>
                      <a:pt x="65310" y="813"/>
                    </a:cubicBezTo>
                    <a:cubicBezTo>
                      <a:pt x="63351" y="226"/>
                      <a:pt x="61645" y="1"/>
                      <a:pt x="60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12;p42">
                <a:extLst>
                  <a:ext uri="{FF2B5EF4-FFF2-40B4-BE49-F238E27FC236}">
                    <a16:creationId xmlns:a16="http://schemas.microsoft.com/office/drawing/2014/main" id="{91EB13F9-981F-4E76-BCC0-1B46F89EA84F}"/>
                  </a:ext>
                </a:extLst>
              </p:cNvPr>
              <p:cNvSpPr/>
              <p:nvPr/>
            </p:nvSpPr>
            <p:spPr>
              <a:xfrm>
                <a:off x="3830725" y="1603250"/>
                <a:ext cx="323825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12953" h="5261" extrusionOk="0">
                    <a:moveTo>
                      <a:pt x="3979" y="0"/>
                    </a:moveTo>
                    <a:cubicBezTo>
                      <a:pt x="2663" y="0"/>
                      <a:pt x="1346" y="315"/>
                      <a:pt x="173" y="916"/>
                    </a:cubicBezTo>
                    <a:cubicBezTo>
                      <a:pt x="287" y="1489"/>
                      <a:pt x="287" y="2090"/>
                      <a:pt x="173" y="2662"/>
                    </a:cubicBezTo>
                    <a:cubicBezTo>
                      <a:pt x="1" y="3807"/>
                      <a:pt x="87" y="5037"/>
                      <a:pt x="2462" y="5209"/>
                    </a:cubicBezTo>
                    <a:cubicBezTo>
                      <a:pt x="2891" y="5246"/>
                      <a:pt x="3211" y="5260"/>
                      <a:pt x="3463" y="5260"/>
                    </a:cubicBezTo>
                    <a:cubicBezTo>
                      <a:pt x="4473" y="5260"/>
                      <a:pt x="4410" y="5027"/>
                      <a:pt x="5934" y="5027"/>
                    </a:cubicBezTo>
                    <a:cubicBezTo>
                      <a:pt x="6117" y="5027"/>
                      <a:pt x="6322" y="5030"/>
                      <a:pt x="6555" y="5037"/>
                    </a:cubicBezTo>
                    <a:cubicBezTo>
                      <a:pt x="7184" y="5037"/>
                      <a:pt x="7556" y="5066"/>
                      <a:pt x="7814" y="5095"/>
                    </a:cubicBezTo>
                    <a:cubicBezTo>
                      <a:pt x="7700" y="4322"/>
                      <a:pt x="7843" y="4465"/>
                      <a:pt x="10705" y="3149"/>
                    </a:cubicBezTo>
                    <a:cubicBezTo>
                      <a:pt x="12706" y="2231"/>
                      <a:pt x="12952" y="1989"/>
                      <a:pt x="12299" y="1989"/>
                    </a:cubicBezTo>
                    <a:cubicBezTo>
                      <a:pt x="11608" y="1989"/>
                      <a:pt x="9907" y="2261"/>
                      <a:pt x="8215" y="2290"/>
                    </a:cubicBezTo>
                    <a:cubicBezTo>
                      <a:pt x="8175" y="2291"/>
                      <a:pt x="8135" y="2291"/>
                      <a:pt x="8097" y="2291"/>
                    </a:cubicBezTo>
                    <a:cubicBezTo>
                      <a:pt x="4920" y="2291"/>
                      <a:pt x="5930" y="0"/>
                      <a:pt x="39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13;p42">
                <a:extLst>
                  <a:ext uri="{FF2B5EF4-FFF2-40B4-BE49-F238E27FC236}">
                    <a16:creationId xmlns:a16="http://schemas.microsoft.com/office/drawing/2014/main" id="{6D91B8AE-4019-4C80-A2A8-67DA37CDF231}"/>
                  </a:ext>
                </a:extLst>
              </p:cNvPr>
              <p:cNvSpPr/>
              <p:nvPr/>
            </p:nvSpPr>
            <p:spPr>
              <a:xfrm>
                <a:off x="3777850" y="1098375"/>
                <a:ext cx="289725" cy="219800"/>
              </a:xfrm>
              <a:custGeom>
                <a:avLst/>
                <a:gdLst/>
                <a:ahLst/>
                <a:cxnLst/>
                <a:rect l="l" t="t" r="r" b="b"/>
                <a:pathLst>
                  <a:path w="11589" h="8792" extrusionOk="0">
                    <a:moveTo>
                      <a:pt x="398" y="1"/>
                    </a:moveTo>
                    <a:cubicBezTo>
                      <a:pt x="122" y="1"/>
                      <a:pt x="1" y="119"/>
                      <a:pt x="84" y="391"/>
                    </a:cubicBezTo>
                    <a:cubicBezTo>
                      <a:pt x="1200" y="3997"/>
                      <a:pt x="1773" y="5342"/>
                      <a:pt x="4205" y="7431"/>
                    </a:cubicBezTo>
                    <a:cubicBezTo>
                      <a:pt x="5340" y="8395"/>
                      <a:pt x="6091" y="8792"/>
                      <a:pt x="6650" y="8792"/>
                    </a:cubicBezTo>
                    <a:cubicBezTo>
                      <a:pt x="7304" y="8792"/>
                      <a:pt x="7694" y="8249"/>
                      <a:pt x="8126" y="7431"/>
                    </a:cubicBezTo>
                    <a:cubicBezTo>
                      <a:pt x="8956" y="5886"/>
                      <a:pt x="11589" y="5342"/>
                      <a:pt x="8126" y="3510"/>
                    </a:cubicBezTo>
                    <a:cubicBezTo>
                      <a:pt x="5335" y="2034"/>
                      <a:pt x="1541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14;p42">
                <a:extLst>
                  <a:ext uri="{FF2B5EF4-FFF2-40B4-BE49-F238E27FC236}">
                    <a16:creationId xmlns:a16="http://schemas.microsoft.com/office/drawing/2014/main" id="{2E49B18A-F72F-4F4F-A296-489627D550F3}"/>
                  </a:ext>
                </a:extLst>
              </p:cNvPr>
              <p:cNvSpPr/>
              <p:nvPr/>
            </p:nvSpPr>
            <p:spPr>
              <a:xfrm>
                <a:off x="4207800" y="755650"/>
                <a:ext cx="94875" cy="239875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9595" extrusionOk="0">
                    <a:moveTo>
                      <a:pt x="967" y="0"/>
                    </a:moveTo>
                    <a:cubicBezTo>
                      <a:pt x="893" y="0"/>
                      <a:pt x="819" y="7"/>
                      <a:pt x="744" y="19"/>
                    </a:cubicBezTo>
                    <a:cubicBezTo>
                      <a:pt x="2089" y="563"/>
                      <a:pt x="2977" y="2481"/>
                      <a:pt x="3034" y="4055"/>
                    </a:cubicBezTo>
                    <a:cubicBezTo>
                      <a:pt x="3091" y="5600"/>
                      <a:pt x="1202" y="7060"/>
                      <a:pt x="86" y="8462"/>
                    </a:cubicBezTo>
                    <a:cubicBezTo>
                      <a:pt x="0" y="8920"/>
                      <a:pt x="286" y="9378"/>
                      <a:pt x="744" y="9492"/>
                    </a:cubicBezTo>
                    <a:cubicBezTo>
                      <a:pt x="939" y="9562"/>
                      <a:pt x="1147" y="9594"/>
                      <a:pt x="1357" y="9594"/>
                    </a:cubicBezTo>
                    <a:cubicBezTo>
                      <a:pt x="2535" y="9594"/>
                      <a:pt x="3795" y="8571"/>
                      <a:pt x="3406" y="7260"/>
                    </a:cubicBezTo>
                    <a:cubicBezTo>
                      <a:pt x="2948" y="5743"/>
                      <a:pt x="3406" y="6430"/>
                      <a:pt x="3406" y="3826"/>
                    </a:cubicBezTo>
                    <a:cubicBezTo>
                      <a:pt x="3406" y="1798"/>
                      <a:pt x="2231" y="0"/>
                      <a:pt x="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15;p42">
                <a:extLst>
                  <a:ext uri="{FF2B5EF4-FFF2-40B4-BE49-F238E27FC236}">
                    <a16:creationId xmlns:a16="http://schemas.microsoft.com/office/drawing/2014/main" id="{4AB466A4-513B-45ED-8B3C-E75314F123D6}"/>
                  </a:ext>
                </a:extLst>
              </p:cNvPr>
              <p:cNvSpPr/>
              <p:nvPr/>
            </p:nvSpPr>
            <p:spPr>
              <a:xfrm>
                <a:off x="4156275" y="756125"/>
                <a:ext cx="1288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8443" extrusionOk="0">
                    <a:moveTo>
                      <a:pt x="2805" y="0"/>
                    </a:moveTo>
                    <a:cubicBezTo>
                      <a:pt x="2519" y="58"/>
                      <a:pt x="2262" y="172"/>
                      <a:pt x="2061" y="401"/>
                    </a:cubicBezTo>
                    <a:cubicBezTo>
                      <a:pt x="1" y="2204"/>
                      <a:pt x="1460" y="4436"/>
                      <a:pt x="2061" y="6182"/>
                    </a:cubicBezTo>
                    <a:cubicBezTo>
                      <a:pt x="2376" y="7127"/>
                      <a:pt x="2176" y="7871"/>
                      <a:pt x="2147" y="8443"/>
                    </a:cubicBezTo>
                    <a:cubicBezTo>
                      <a:pt x="3263" y="7041"/>
                      <a:pt x="5152" y="5581"/>
                      <a:pt x="5095" y="4036"/>
                    </a:cubicBezTo>
                    <a:cubicBezTo>
                      <a:pt x="5038" y="2462"/>
                      <a:pt x="4150" y="544"/>
                      <a:pt x="28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16;p42">
                <a:extLst>
                  <a:ext uri="{FF2B5EF4-FFF2-40B4-BE49-F238E27FC236}">
                    <a16:creationId xmlns:a16="http://schemas.microsoft.com/office/drawing/2014/main" id="{10A1B89F-FAD4-44DC-AFFE-2A3E17ED923F}"/>
                  </a:ext>
                </a:extLst>
              </p:cNvPr>
              <p:cNvSpPr/>
              <p:nvPr/>
            </p:nvSpPr>
            <p:spPr>
              <a:xfrm>
                <a:off x="4946175" y="935575"/>
                <a:ext cx="1346675" cy="1023550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40942" extrusionOk="0">
                    <a:moveTo>
                      <a:pt x="53798" y="1"/>
                    </a:moveTo>
                    <a:lnTo>
                      <a:pt x="53798" y="1"/>
                    </a:lnTo>
                    <a:cubicBezTo>
                      <a:pt x="53753" y="1"/>
                      <a:pt x="53221" y="1142"/>
                      <a:pt x="51687" y="3812"/>
                    </a:cubicBezTo>
                    <a:cubicBezTo>
                      <a:pt x="47823" y="10538"/>
                      <a:pt x="45362" y="10423"/>
                      <a:pt x="37749" y="16347"/>
                    </a:cubicBezTo>
                    <a:cubicBezTo>
                      <a:pt x="34360" y="18962"/>
                      <a:pt x="29762" y="19882"/>
                      <a:pt x="25406" y="19882"/>
                    </a:cubicBezTo>
                    <a:cubicBezTo>
                      <a:pt x="19939" y="19882"/>
                      <a:pt x="14854" y="18433"/>
                      <a:pt x="13022" y="17063"/>
                    </a:cubicBezTo>
                    <a:cubicBezTo>
                      <a:pt x="11900" y="16217"/>
                      <a:pt x="11333" y="15841"/>
                      <a:pt x="10964" y="15841"/>
                    </a:cubicBezTo>
                    <a:cubicBezTo>
                      <a:pt x="10260" y="15841"/>
                      <a:pt x="10275" y="17211"/>
                      <a:pt x="8529" y="19295"/>
                    </a:cubicBezTo>
                    <a:cubicBezTo>
                      <a:pt x="5867" y="22500"/>
                      <a:pt x="4093" y="22672"/>
                      <a:pt x="0" y="24361"/>
                    </a:cubicBezTo>
                    <a:cubicBezTo>
                      <a:pt x="615" y="24200"/>
                      <a:pt x="987" y="24129"/>
                      <a:pt x="1214" y="24129"/>
                    </a:cubicBezTo>
                    <a:cubicBezTo>
                      <a:pt x="1875" y="24129"/>
                      <a:pt x="1315" y="24731"/>
                      <a:pt x="1975" y="25477"/>
                    </a:cubicBezTo>
                    <a:cubicBezTo>
                      <a:pt x="3034" y="26707"/>
                      <a:pt x="5781" y="31516"/>
                      <a:pt x="6468" y="34349"/>
                    </a:cubicBezTo>
                    <a:cubicBezTo>
                      <a:pt x="7155" y="37154"/>
                      <a:pt x="2805" y="37840"/>
                      <a:pt x="2719" y="39157"/>
                    </a:cubicBezTo>
                    <a:cubicBezTo>
                      <a:pt x="2662" y="40445"/>
                      <a:pt x="3578" y="40674"/>
                      <a:pt x="7527" y="40874"/>
                    </a:cubicBezTo>
                    <a:cubicBezTo>
                      <a:pt x="8300" y="40919"/>
                      <a:pt x="9010" y="40941"/>
                      <a:pt x="9652" y="40941"/>
                    </a:cubicBezTo>
                    <a:cubicBezTo>
                      <a:pt x="12317" y="40941"/>
                      <a:pt x="13839" y="40548"/>
                      <a:pt x="14024" y="39672"/>
                    </a:cubicBezTo>
                    <a:cubicBezTo>
                      <a:pt x="14253" y="38613"/>
                      <a:pt x="14253" y="37697"/>
                      <a:pt x="12936" y="35780"/>
                    </a:cubicBezTo>
                    <a:cubicBezTo>
                      <a:pt x="11648" y="33891"/>
                      <a:pt x="12192" y="32746"/>
                      <a:pt x="12879" y="30056"/>
                    </a:cubicBezTo>
                    <a:cubicBezTo>
                      <a:pt x="13566" y="27394"/>
                      <a:pt x="11334" y="26936"/>
                      <a:pt x="12335" y="24733"/>
                    </a:cubicBezTo>
                    <a:cubicBezTo>
                      <a:pt x="12790" y="23718"/>
                      <a:pt x="13021" y="23437"/>
                      <a:pt x="14061" y="23437"/>
                    </a:cubicBezTo>
                    <a:cubicBezTo>
                      <a:pt x="15309" y="23437"/>
                      <a:pt x="17724" y="23843"/>
                      <a:pt x="23096" y="23874"/>
                    </a:cubicBezTo>
                    <a:cubicBezTo>
                      <a:pt x="23385" y="23877"/>
                      <a:pt x="23671" y="23878"/>
                      <a:pt x="23954" y="23878"/>
                    </a:cubicBezTo>
                    <a:cubicBezTo>
                      <a:pt x="33320" y="23878"/>
                      <a:pt x="39566" y="22496"/>
                      <a:pt x="44761" y="19524"/>
                    </a:cubicBezTo>
                    <a:cubicBezTo>
                      <a:pt x="49453" y="16864"/>
                      <a:pt x="50780" y="14820"/>
                      <a:pt x="51363" y="14820"/>
                    </a:cubicBezTo>
                    <a:cubicBezTo>
                      <a:pt x="51445" y="14820"/>
                      <a:pt x="51512" y="14860"/>
                      <a:pt x="51572" y="14945"/>
                    </a:cubicBezTo>
                    <a:cubicBezTo>
                      <a:pt x="51028" y="12255"/>
                      <a:pt x="51801" y="12970"/>
                      <a:pt x="52431" y="6531"/>
                    </a:cubicBezTo>
                    <a:cubicBezTo>
                      <a:pt x="52810" y="2631"/>
                      <a:pt x="53866" y="1"/>
                      <a:pt x="537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17;p42">
                <a:extLst>
                  <a:ext uri="{FF2B5EF4-FFF2-40B4-BE49-F238E27FC236}">
                    <a16:creationId xmlns:a16="http://schemas.microsoft.com/office/drawing/2014/main" id="{81D5CE55-8531-410F-A523-CA8DA2A064A9}"/>
                  </a:ext>
                </a:extLst>
              </p:cNvPr>
              <p:cNvSpPr/>
              <p:nvPr/>
            </p:nvSpPr>
            <p:spPr>
              <a:xfrm>
                <a:off x="6585325" y="1104550"/>
                <a:ext cx="466525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18661" h="33571" extrusionOk="0">
                    <a:moveTo>
                      <a:pt x="7957" y="1"/>
                    </a:moveTo>
                    <a:lnTo>
                      <a:pt x="7957" y="1"/>
                    </a:lnTo>
                    <a:cubicBezTo>
                      <a:pt x="6383" y="6097"/>
                      <a:pt x="4380" y="9617"/>
                      <a:pt x="2176" y="10676"/>
                    </a:cubicBezTo>
                    <a:cubicBezTo>
                      <a:pt x="1" y="11735"/>
                      <a:pt x="1031" y="11964"/>
                      <a:pt x="573" y="14139"/>
                    </a:cubicBezTo>
                    <a:cubicBezTo>
                      <a:pt x="706" y="13968"/>
                      <a:pt x="843" y="13884"/>
                      <a:pt x="994" y="13884"/>
                    </a:cubicBezTo>
                    <a:cubicBezTo>
                      <a:pt x="1858" y="13884"/>
                      <a:pt x="3197" y="16617"/>
                      <a:pt x="6898" y="21608"/>
                    </a:cubicBezTo>
                    <a:cubicBezTo>
                      <a:pt x="11248" y="27475"/>
                      <a:pt x="8501" y="30223"/>
                      <a:pt x="7184" y="31539"/>
                    </a:cubicBezTo>
                    <a:cubicBezTo>
                      <a:pt x="5896" y="32827"/>
                      <a:pt x="7184" y="33199"/>
                      <a:pt x="10705" y="33514"/>
                    </a:cubicBezTo>
                    <a:cubicBezTo>
                      <a:pt x="11126" y="33552"/>
                      <a:pt x="11464" y="33571"/>
                      <a:pt x="11739" y="33571"/>
                    </a:cubicBezTo>
                    <a:cubicBezTo>
                      <a:pt x="13757" y="33571"/>
                      <a:pt x="12336" y="32553"/>
                      <a:pt x="15284" y="30538"/>
                    </a:cubicBezTo>
                    <a:cubicBezTo>
                      <a:pt x="18661" y="28248"/>
                      <a:pt x="15513" y="27790"/>
                      <a:pt x="14368" y="23984"/>
                    </a:cubicBezTo>
                    <a:cubicBezTo>
                      <a:pt x="13223" y="20177"/>
                      <a:pt x="15055" y="19090"/>
                      <a:pt x="15284" y="17115"/>
                    </a:cubicBezTo>
                    <a:cubicBezTo>
                      <a:pt x="15513" y="15140"/>
                      <a:pt x="11391" y="13595"/>
                      <a:pt x="9245" y="8501"/>
                    </a:cubicBezTo>
                    <a:cubicBezTo>
                      <a:pt x="8043" y="5839"/>
                      <a:pt x="7614" y="2891"/>
                      <a:pt x="79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18;p42">
                <a:extLst>
                  <a:ext uri="{FF2B5EF4-FFF2-40B4-BE49-F238E27FC236}">
                    <a16:creationId xmlns:a16="http://schemas.microsoft.com/office/drawing/2014/main" id="{BB96F8FC-92A1-42A3-A103-FCBD905620E3}"/>
                  </a:ext>
                </a:extLst>
              </p:cNvPr>
              <p:cNvSpPr/>
              <p:nvPr/>
            </p:nvSpPr>
            <p:spPr>
              <a:xfrm>
                <a:off x="6676925" y="716775"/>
                <a:ext cx="267225" cy="525400"/>
              </a:xfrm>
              <a:custGeom>
                <a:avLst/>
                <a:gdLst/>
                <a:ahLst/>
                <a:cxnLst/>
                <a:rect l="l" t="t" r="r" b="b"/>
                <a:pathLst>
                  <a:path w="10689" h="21016" extrusionOk="0">
                    <a:moveTo>
                      <a:pt x="716" y="0"/>
                    </a:moveTo>
                    <a:lnTo>
                      <a:pt x="716" y="0"/>
                    </a:lnTo>
                    <a:cubicBezTo>
                      <a:pt x="716" y="1"/>
                      <a:pt x="0" y="2719"/>
                      <a:pt x="3434" y="6983"/>
                    </a:cubicBezTo>
                    <a:cubicBezTo>
                      <a:pt x="6869" y="11276"/>
                      <a:pt x="5352" y="11333"/>
                      <a:pt x="6354" y="15855"/>
                    </a:cubicBezTo>
                    <a:cubicBezTo>
                      <a:pt x="7077" y="19194"/>
                      <a:pt x="9458" y="21015"/>
                      <a:pt x="10294" y="21015"/>
                    </a:cubicBezTo>
                    <a:cubicBezTo>
                      <a:pt x="10584" y="21015"/>
                      <a:pt x="10688" y="20797"/>
                      <a:pt x="10475" y="20349"/>
                    </a:cubicBezTo>
                    <a:cubicBezTo>
                      <a:pt x="9616" y="18603"/>
                      <a:pt x="7870" y="16914"/>
                      <a:pt x="6812" y="11190"/>
                    </a:cubicBezTo>
                    <a:cubicBezTo>
                      <a:pt x="5724" y="5467"/>
                      <a:pt x="5524" y="4179"/>
                      <a:pt x="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19;p42">
                <a:extLst>
                  <a:ext uri="{FF2B5EF4-FFF2-40B4-BE49-F238E27FC236}">
                    <a16:creationId xmlns:a16="http://schemas.microsoft.com/office/drawing/2014/main" id="{0215F6DD-73D8-4BD4-A01A-B58EE4DC07C5}"/>
                  </a:ext>
                </a:extLst>
              </p:cNvPr>
              <p:cNvSpPr/>
              <p:nvPr/>
            </p:nvSpPr>
            <p:spPr>
              <a:xfrm>
                <a:off x="4083300" y="1303450"/>
                <a:ext cx="32950" cy="823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3294" extrusionOk="0">
                    <a:moveTo>
                      <a:pt x="841" y="0"/>
                    </a:moveTo>
                    <a:cubicBezTo>
                      <a:pt x="532" y="0"/>
                      <a:pt x="227" y="705"/>
                      <a:pt x="115" y="1575"/>
                    </a:cubicBezTo>
                    <a:cubicBezTo>
                      <a:pt x="1" y="2491"/>
                      <a:pt x="172" y="3235"/>
                      <a:pt x="458" y="3292"/>
                    </a:cubicBezTo>
                    <a:cubicBezTo>
                      <a:pt x="465" y="3293"/>
                      <a:pt x="471" y="3293"/>
                      <a:pt x="477" y="3293"/>
                    </a:cubicBezTo>
                    <a:cubicBezTo>
                      <a:pt x="786" y="3293"/>
                      <a:pt x="1119" y="2588"/>
                      <a:pt x="1231" y="1718"/>
                    </a:cubicBezTo>
                    <a:cubicBezTo>
                      <a:pt x="1317" y="802"/>
                      <a:pt x="1174" y="58"/>
                      <a:pt x="859" y="1"/>
                    </a:cubicBezTo>
                    <a:cubicBezTo>
                      <a:pt x="853" y="0"/>
                      <a:pt x="847" y="0"/>
                      <a:pt x="8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20;p42">
                <a:extLst>
                  <a:ext uri="{FF2B5EF4-FFF2-40B4-BE49-F238E27FC236}">
                    <a16:creationId xmlns:a16="http://schemas.microsoft.com/office/drawing/2014/main" id="{E79BB2A3-D34B-49C2-830C-6488D6D9510D}"/>
                  </a:ext>
                </a:extLst>
              </p:cNvPr>
              <p:cNvSpPr/>
              <p:nvPr/>
            </p:nvSpPr>
            <p:spPr>
              <a:xfrm>
                <a:off x="4388100" y="891500"/>
                <a:ext cx="224675" cy="653825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26153" extrusionOk="0">
                    <a:moveTo>
                      <a:pt x="8428" y="0"/>
                    </a:moveTo>
                    <a:cubicBezTo>
                      <a:pt x="8204" y="0"/>
                      <a:pt x="7636" y="1369"/>
                      <a:pt x="6554" y="4860"/>
                    </a:cubicBezTo>
                    <a:cubicBezTo>
                      <a:pt x="3406" y="15048"/>
                      <a:pt x="7270" y="19913"/>
                      <a:pt x="4207" y="21659"/>
                    </a:cubicBezTo>
                    <a:cubicBezTo>
                      <a:pt x="1174" y="23376"/>
                      <a:pt x="802" y="23806"/>
                      <a:pt x="0" y="26152"/>
                    </a:cubicBezTo>
                    <a:cubicBezTo>
                      <a:pt x="1177" y="24396"/>
                      <a:pt x="1869" y="23825"/>
                      <a:pt x="2261" y="23825"/>
                    </a:cubicBezTo>
                    <a:cubicBezTo>
                      <a:pt x="2507" y="23825"/>
                      <a:pt x="2635" y="24051"/>
                      <a:pt x="2691" y="24349"/>
                    </a:cubicBezTo>
                    <a:cubicBezTo>
                      <a:pt x="2760" y="24754"/>
                      <a:pt x="3109" y="24893"/>
                      <a:pt x="3581" y="24893"/>
                    </a:cubicBezTo>
                    <a:cubicBezTo>
                      <a:pt x="4077" y="24893"/>
                      <a:pt x="4708" y="24740"/>
                      <a:pt x="5295" y="24578"/>
                    </a:cubicBezTo>
                    <a:cubicBezTo>
                      <a:pt x="5421" y="24541"/>
                      <a:pt x="5525" y="24523"/>
                      <a:pt x="5606" y="24523"/>
                    </a:cubicBezTo>
                    <a:cubicBezTo>
                      <a:pt x="5836" y="24523"/>
                      <a:pt x="5887" y="24668"/>
                      <a:pt x="5781" y="24922"/>
                    </a:cubicBezTo>
                    <a:cubicBezTo>
                      <a:pt x="6554" y="23290"/>
                      <a:pt x="8214" y="20171"/>
                      <a:pt x="8586" y="20056"/>
                    </a:cubicBezTo>
                    <a:cubicBezTo>
                      <a:pt x="8987" y="19913"/>
                      <a:pt x="5753" y="16966"/>
                      <a:pt x="7127" y="9754"/>
                    </a:cubicBezTo>
                    <a:cubicBezTo>
                      <a:pt x="8028" y="5000"/>
                      <a:pt x="8856" y="0"/>
                      <a:pt x="8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1321;p42">
              <a:extLst>
                <a:ext uri="{FF2B5EF4-FFF2-40B4-BE49-F238E27FC236}">
                  <a16:creationId xmlns:a16="http://schemas.microsoft.com/office/drawing/2014/main" id="{D22AA088-9E91-4446-992F-04E80BF3B8EE}"/>
                </a:ext>
              </a:extLst>
            </p:cNvPr>
            <p:cNvGrpSpPr/>
            <p:nvPr/>
          </p:nvGrpSpPr>
          <p:grpSpPr>
            <a:xfrm flipH="1">
              <a:off x="17210" y="615712"/>
              <a:ext cx="9203002" cy="3880562"/>
              <a:chOff x="3419325" y="427425"/>
              <a:chExt cx="3632525" cy="1531700"/>
            </a:xfrm>
          </p:grpSpPr>
          <p:sp>
            <p:nvSpPr>
              <p:cNvPr id="77" name="Google Shape;1322;p42">
                <a:extLst>
                  <a:ext uri="{FF2B5EF4-FFF2-40B4-BE49-F238E27FC236}">
                    <a16:creationId xmlns:a16="http://schemas.microsoft.com/office/drawing/2014/main" id="{338D11BE-1799-4868-9C6E-BEDCC7198B79}"/>
                  </a:ext>
                </a:extLst>
              </p:cNvPr>
              <p:cNvSpPr/>
              <p:nvPr/>
            </p:nvSpPr>
            <p:spPr>
              <a:xfrm>
                <a:off x="3419325" y="427425"/>
                <a:ext cx="3632525" cy="1531625"/>
              </a:xfrm>
              <a:custGeom>
                <a:avLst/>
                <a:gdLst/>
                <a:ahLst/>
                <a:cxnLst/>
                <a:rect l="l" t="t" r="r" b="b"/>
                <a:pathLst>
                  <a:path w="145301" h="61265" extrusionOk="0">
                    <a:moveTo>
                      <a:pt x="60049" y="1"/>
                    </a:moveTo>
                    <a:cubicBezTo>
                      <a:pt x="55816" y="1"/>
                      <a:pt x="52356" y="1584"/>
                      <a:pt x="46994" y="2187"/>
                    </a:cubicBezTo>
                    <a:cubicBezTo>
                      <a:pt x="39610" y="2988"/>
                      <a:pt x="38837" y="10401"/>
                      <a:pt x="37006" y="12089"/>
                    </a:cubicBezTo>
                    <a:cubicBezTo>
                      <a:pt x="35174" y="13778"/>
                      <a:pt x="30767" y="17184"/>
                      <a:pt x="28277" y="20732"/>
                    </a:cubicBezTo>
                    <a:cubicBezTo>
                      <a:pt x="25787" y="24310"/>
                      <a:pt x="28219" y="27859"/>
                      <a:pt x="24413" y="30406"/>
                    </a:cubicBezTo>
                    <a:cubicBezTo>
                      <a:pt x="23135" y="31255"/>
                      <a:pt x="21752" y="31496"/>
                      <a:pt x="20472" y="31496"/>
                    </a:cubicBezTo>
                    <a:cubicBezTo>
                      <a:pt x="18781" y="31496"/>
                      <a:pt x="17272" y="31074"/>
                      <a:pt x="16426" y="31074"/>
                    </a:cubicBezTo>
                    <a:cubicBezTo>
                      <a:pt x="15992" y="31074"/>
                      <a:pt x="15732" y="31185"/>
                      <a:pt x="15713" y="31522"/>
                    </a:cubicBezTo>
                    <a:cubicBezTo>
                      <a:pt x="15684" y="31886"/>
                      <a:pt x="15434" y="32081"/>
                      <a:pt x="14991" y="32081"/>
                    </a:cubicBezTo>
                    <a:cubicBezTo>
                      <a:pt x="13658" y="32081"/>
                      <a:pt x="10577" y="30321"/>
                      <a:pt x="6497" y="26113"/>
                    </a:cubicBezTo>
                    <a:cubicBezTo>
                      <a:pt x="1429" y="20911"/>
                      <a:pt x="2104" y="14939"/>
                      <a:pt x="1895" y="14939"/>
                    </a:cubicBezTo>
                    <a:cubicBezTo>
                      <a:pt x="1880" y="14939"/>
                      <a:pt x="1860" y="14971"/>
                      <a:pt x="1833" y="15037"/>
                    </a:cubicBezTo>
                    <a:cubicBezTo>
                      <a:pt x="1403" y="16010"/>
                      <a:pt x="1" y="20561"/>
                      <a:pt x="2748" y="27029"/>
                    </a:cubicBezTo>
                    <a:cubicBezTo>
                      <a:pt x="5496" y="33497"/>
                      <a:pt x="10075" y="40251"/>
                      <a:pt x="12050" y="41624"/>
                    </a:cubicBezTo>
                    <a:cubicBezTo>
                      <a:pt x="14053" y="42998"/>
                      <a:pt x="13738" y="44687"/>
                      <a:pt x="15341" y="46118"/>
                    </a:cubicBezTo>
                    <a:cubicBezTo>
                      <a:pt x="16943" y="47549"/>
                      <a:pt x="16800" y="48550"/>
                      <a:pt x="16629" y="49695"/>
                    </a:cubicBezTo>
                    <a:cubicBezTo>
                      <a:pt x="16486" y="50840"/>
                      <a:pt x="16571" y="52070"/>
                      <a:pt x="18918" y="52242"/>
                    </a:cubicBezTo>
                    <a:cubicBezTo>
                      <a:pt x="19352" y="52279"/>
                      <a:pt x="19676" y="52293"/>
                      <a:pt x="19932" y="52293"/>
                    </a:cubicBezTo>
                    <a:cubicBezTo>
                      <a:pt x="20956" y="52293"/>
                      <a:pt x="20894" y="52060"/>
                      <a:pt x="22419" y="52060"/>
                    </a:cubicBezTo>
                    <a:cubicBezTo>
                      <a:pt x="22602" y="52060"/>
                      <a:pt x="22807" y="52063"/>
                      <a:pt x="23039" y="52070"/>
                    </a:cubicBezTo>
                    <a:cubicBezTo>
                      <a:pt x="24761" y="52107"/>
                      <a:pt x="24689" y="52249"/>
                      <a:pt x="25315" y="52249"/>
                    </a:cubicBezTo>
                    <a:cubicBezTo>
                      <a:pt x="25667" y="52249"/>
                      <a:pt x="26239" y="52204"/>
                      <a:pt x="27475" y="52070"/>
                    </a:cubicBezTo>
                    <a:cubicBezTo>
                      <a:pt x="30910" y="51670"/>
                      <a:pt x="34029" y="50754"/>
                      <a:pt x="34716" y="48922"/>
                    </a:cubicBezTo>
                    <a:cubicBezTo>
                      <a:pt x="35403" y="47091"/>
                      <a:pt x="36834" y="47835"/>
                      <a:pt x="38150" y="45660"/>
                    </a:cubicBezTo>
                    <a:cubicBezTo>
                      <a:pt x="39692" y="43134"/>
                      <a:pt x="40558" y="42368"/>
                      <a:pt x="41016" y="42368"/>
                    </a:cubicBezTo>
                    <a:cubicBezTo>
                      <a:pt x="41263" y="42368"/>
                      <a:pt x="41391" y="42592"/>
                      <a:pt x="41442" y="42884"/>
                    </a:cubicBezTo>
                    <a:cubicBezTo>
                      <a:pt x="41524" y="43298"/>
                      <a:pt x="41866" y="43439"/>
                      <a:pt x="42327" y="43439"/>
                    </a:cubicBezTo>
                    <a:cubicBezTo>
                      <a:pt x="42822" y="43439"/>
                      <a:pt x="43453" y="43276"/>
                      <a:pt x="44046" y="43113"/>
                    </a:cubicBezTo>
                    <a:cubicBezTo>
                      <a:pt x="44176" y="43077"/>
                      <a:pt x="44282" y="43059"/>
                      <a:pt x="44365" y="43059"/>
                    </a:cubicBezTo>
                    <a:cubicBezTo>
                      <a:pt x="45009" y="43059"/>
                      <a:pt x="44254" y="44130"/>
                      <a:pt x="42758" y="46032"/>
                    </a:cubicBezTo>
                    <a:cubicBezTo>
                      <a:pt x="41069" y="48150"/>
                      <a:pt x="42300" y="49924"/>
                      <a:pt x="43073" y="52271"/>
                    </a:cubicBezTo>
                    <a:cubicBezTo>
                      <a:pt x="43817" y="54646"/>
                      <a:pt x="40383" y="54961"/>
                      <a:pt x="40383" y="56793"/>
                    </a:cubicBezTo>
                    <a:cubicBezTo>
                      <a:pt x="40383" y="58596"/>
                      <a:pt x="41899" y="59597"/>
                      <a:pt x="45963" y="59597"/>
                    </a:cubicBezTo>
                    <a:cubicBezTo>
                      <a:pt x="49999" y="59597"/>
                      <a:pt x="51000" y="58767"/>
                      <a:pt x="51229" y="57107"/>
                    </a:cubicBezTo>
                    <a:cubicBezTo>
                      <a:pt x="51458" y="55419"/>
                      <a:pt x="48997" y="53902"/>
                      <a:pt x="49169" y="51298"/>
                    </a:cubicBezTo>
                    <a:cubicBezTo>
                      <a:pt x="49312" y="48693"/>
                      <a:pt x="54034" y="46805"/>
                      <a:pt x="59071" y="45259"/>
                    </a:cubicBezTo>
                    <a:cubicBezTo>
                      <a:pt x="61007" y="44676"/>
                      <a:pt x="61886" y="44440"/>
                      <a:pt x="62295" y="44440"/>
                    </a:cubicBezTo>
                    <a:cubicBezTo>
                      <a:pt x="62949" y="44440"/>
                      <a:pt x="62397" y="45045"/>
                      <a:pt x="63049" y="45803"/>
                    </a:cubicBezTo>
                    <a:cubicBezTo>
                      <a:pt x="64108" y="47033"/>
                      <a:pt x="66855" y="51842"/>
                      <a:pt x="67542" y="54646"/>
                    </a:cubicBezTo>
                    <a:cubicBezTo>
                      <a:pt x="68229" y="57480"/>
                      <a:pt x="63879" y="58166"/>
                      <a:pt x="63822" y="59454"/>
                    </a:cubicBezTo>
                    <a:cubicBezTo>
                      <a:pt x="63736" y="60771"/>
                      <a:pt x="64623" y="60971"/>
                      <a:pt x="68630" y="61200"/>
                    </a:cubicBezTo>
                    <a:cubicBezTo>
                      <a:pt x="69377" y="61243"/>
                      <a:pt x="70064" y="61265"/>
                      <a:pt x="70689" y="61265"/>
                    </a:cubicBezTo>
                    <a:cubicBezTo>
                      <a:pt x="73386" y="61265"/>
                      <a:pt x="74912" y="60858"/>
                      <a:pt x="75098" y="59998"/>
                    </a:cubicBezTo>
                    <a:cubicBezTo>
                      <a:pt x="75327" y="58939"/>
                      <a:pt x="75327" y="58023"/>
                      <a:pt x="74039" y="56106"/>
                    </a:cubicBezTo>
                    <a:cubicBezTo>
                      <a:pt x="72722" y="54188"/>
                      <a:pt x="73266" y="53044"/>
                      <a:pt x="73953" y="50382"/>
                    </a:cubicBezTo>
                    <a:cubicBezTo>
                      <a:pt x="74640" y="47720"/>
                      <a:pt x="72436" y="47262"/>
                      <a:pt x="73409" y="45030"/>
                    </a:cubicBezTo>
                    <a:cubicBezTo>
                      <a:pt x="73864" y="44029"/>
                      <a:pt x="74095" y="43749"/>
                      <a:pt x="75134" y="43749"/>
                    </a:cubicBezTo>
                    <a:cubicBezTo>
                      <a:pt x="76382" y="43749"/>
                      <a:pt x="78797" y="44153"/>
                      <a:pt x="84170" y="44200"/>
                    </a:cubicBezTo>
                    <a:cubicBezTo>
                      <a:pt x="84459" y="44203"/>
                      <a:pt x="84745" y="44204"/>
                      <a:pt x="85028" y="44204"/>
                    </a:cubicBezTo>
                    <a:cubicBezTo>
                      <a:pt x="94395" y="44204"/>
                      <a:pt x="100668" y="42822"/>
                      <a:pt x="105835" y="39850"/>
                    </a:cubicBezTo>
                    <a:cubicBezTo>
                      <a:pt x="110527" y="37190"/>
                      <a:pt x="111876" y="35146"/>
                      <a:pt x="112445" y="35146"/>
                    </a:cubicBezTo>
                    <a:cubicBezTo>
                      <a:pt x="112525" y="35146"/>
                      <a:pt x="112590" y="35186"/>
                      <a:pt x="112646" y="35271"/>
                    </a:cubicBezTo>
                    <a:cubicBezTo>
                      <a:pt x="114077" y="37246"/>
                      <a:pt x="115394" y="39278"/>
                      <a:pt x="116624" y="41396"/>
                    </a:cubicBezTo>
                    <a:cubicBezTo>
                      <a:pt x="118284" y="44429"/>
                      <a:pt x="117225" y="47863"/>
                      <a:pt x="115995" y="52843"/>
                    </a:cubicBezTo>
                    <a:cubicBezTo>
                      <a:pt x="114793" y="57794"/>
                      <a:pt x="108611" y="58309"/>
                      <a:pt x="108983" y="60141"/>
                    </a:cubicBezTo>
                    <a:cubicBezTo>
                      <a:pt x="109139" y="60909"/>
                      <a:pt x="110227" y="61194"/>
                      <a:pt x="111813" y="61194"/>
                    </a:cubicBezTo>
                    <a:cubicBezTo>
                      <a:pt x="114008" y="61194"/>
                      <a:pt x="117158" y="60649"/>
                      <a:pt x="120116" y="60084"/>
                    </a:cubicBezTo>
                    <a:cubicBezTo>
                      <a:pt x="125239" y="59082"/>
                      <a:pt x="119028" y="55591"/>
                      <a:pt x="124008" y="54503"/>
                    </a:cubicBezTo>
                    <a:cubicBezTo>
                      <a:pt x="128988" y="53444"/>
                      <a:pt x="126383" y="51298"/>
                      <a:pt x="125754" y="48321"/>
                    </a:cubicBezTo>
                    <a:cubicBezTo>
                      <a:pt x="125124" y="45345"/>
                      <a:pt x="126269" y="42369"/>
                      <a:pt x="127185" y="41224"/>
                    </a:cubicBezTo>
                    <a:cubicBezTo>
                      <a:pt x="127321" y="41053"/>
                      <a:pt x="127462" y="40969"/>
                      <a:pt x="127616" y="40969"/>
                    </a:cubicBezTo>
                    <a:cubicBezTo>
                      <a:pt x="128498" y="40969"/>
                      <a:pt x="129837" y="43706"/>
                      <a:pt x="133538" y="48722"/>
                    </a:cubicBezTo>
                    <a:cubicBezTo>
                      <a:pt x="137888" y="54589"/>
                      <a:pt x="135141" y="57336"/>
                      <a:pt x="133824" y="58624"/>
                    </a:cubicBezTo>
                    <a:cubicBezTo>
                      <a:pt x="132536" y="59912"/>
                      <a:pt x="133824" y="60313"/>
                      <a:pt x="137345" y="60599"/>
                    </a:cubicBezTo>
                    <a:cubicBezTo>
                      <a:pt x="137766" y="60637"/>
                      <a:pt x="138104" y="60656"/>
                      <a:pt x="138379" y="60656"/>
                    </a:cubicBezTo>
                    <a:cubicBezTo>
                      <a:pt x="140397" y="60656"/>
                      <a:pt x="138976" y="59638"/>
                      <a:pt x="141924" y="57623"/>
                    </a:cubicBezTo>
                    <a:cubicBezTo>
                      <a:pt x="145301" y="55362"/>
                      <a:pt x="142153" y="54875"/>
                      <a:pt x="141008" y="51069"/>
                    </a:cubicBezTo>
                    <a:cubicBezTo>
                      <a:pt x="139863" y="47262"/>
                      <a:pt x="141695" y="46204"/>
                      <a:pt x="141924" y="44200"/>
                    </a:cubicBezTo>
                    <a:cubicBezTo>
                      <a:pt x="142153" y="42225"/>
                      <a:pt x="138031" y="40709"/>
                      <a:pt x="135885" y="35586"/>
                    </a:cubicBezTo>
                    <a:cubicBezTo>
                      <a:pt x="133767" y="30463"/>
                      <a:pt x="134511" y="27801"/>
                      <a:pt x="135141" y="22392"/>
                    </a:cubicBezTo>
                    <a:cubicBezTo>
                      <a:pt x="135742" y="16955"/>
                      <a:pt x="130848" y="9800"/>
                      <a:pt x="124523" y="5593"/>
                    </a:cubicBezTo>
                    <a:cubicBezTo>
                      <a:pt x="122423" y="4206"/>
                      <a:pt x="120507" y="3815"/>
                      <a:pt x="118576" y="3815"/>
                    </a:cubicBezTo>
                    <a:cubicBezTo>
                      <a:pt x="116089" y="3815"/>
                      <a:pt x="113579" y="4463"/>
                      <a:pt x="110626" y="4463"/>
                    </a:cubicBezTo>
                    <a:cubicBezTo>
                      <a:pt x="108965" y="4463"/>
                      <a:pt x="107164" y="4258"/>
                      <a:pt x="105148" y="3618"/>
                    </a:cubicBezTo>
                    <a:cubicBezTo>
                      <a:pt x="100851" y="2254"/>
                      <a:pt x="99898" y="1649"/>
                      <a:pt x="98439" y="1649"/>
                    </a:cubicBezTo>
                    <a:cubicBezTo>
                      <a:pt x="97050" y="1649"/>
                      <a:pt x="95203" y="2197"/>
                      <a:pt x="89579" y="3160"/>
                    </a:cubicBezTo>
                    <a:cubicBezTo>
                      <a:pt x="86417" y="3703"/>
                      <a:pt x="83702" y="3930"/>
                      <a:pt x="81279" y="3930"/>
                    </a:cubicBezTo>
                    <a:cubicBezTo>
                      <a:pt x="74885" y="3930"/>
                      <a:pt x="70519" y="2349"/>
                      <a:pt x="65310" y="813"/>
                    </a:cubicBezTo>
                    <a:cubicBezTo>
                      <a:pt x="63351" y="226"/>
                      <a:pt x="61645" y="1"/>
                      <a:pt x="6004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23;p42">
                <a:extLst>
                  <a:ext uri="{FF2B5EF4-FFF2-40B4-BE49-F238E27FC236}">
                    <a16:creationId xmlns:a16="http://schemas.microsoft.com/office/drawing/2014/main" id="{9549CD7C-838E-48DE-911A-004125AF9281}"/>
                  </a:ext>
                </a:extLst>
              </p:cNvPr>
              <p:cNvSpPr/>
              <p:nvPr/>
            </p:nvSpPr>
            <p:spPr>
              <a:xfrm>
                <a:off x="3830725" y="1603250"/>
                <a:ext cx="323825" cy="131525"/>
              </a:xfrm>
              <a:custGeom>
                <a:avLst/>
                <a:gdLst/>
                <a:ahLst/>
                <a:cxnLst/>
                <a:rect l="l" t="t" r="r" b="b"/>
                <a:pathLst>
                  <a:path w="12953" h="5261" extrusionOk="0">
                    <a:moveTo>
                      <a:pt x="3979" y="0"/>
                    </a:moveTo>
                    <a:cubicBezTo>
                      <a:pt x="2663" y="0"/>
                      <a:pt x="1346" y="315"/>
                      <a:pt x="173" y="916"/>
                    </a:cubicBezTo>
                    <a:cubicBezTo>
                      <a:pt x="287" y="1489"/>
                      <a:pt x="287" y="2090"/>
                      <a:pt x="173" y="2662"/>
                    </a:cubicBezTo>
                    <a:cubicBezTo>
                      <a:pt x="1" y="3807"/>
                      <a:pt x="87" y="5037"/>
                      <a:pt x="2462" y="5209"/>
                    </a:cubicBezTo>
                    <a:cubicBezTo>
                      <a:pt x="2891" y="5246"/>
                      <a:pt x="3211" y="5260"/>
                      <a:pt x="3463" y="5260"/>
                    </a:cubicBezTo>
                    <a:cubicBezTo>
                      <a:pt x="4473" y="5260"/>
                      <a:pt x="4410" y="5027"/>
                      <a:pt x="5934" y="5027"/>
                    </a:cubicBezTo>
                    <a:cubicBezTo>
                      <a:pt x="6117" y="5027"/>
                      <a:pt x="6322" y="5030"/>
                      <a:pt x="6555" y="5037"/>
                    </a:cubicBezTo>
                    <a:cubicBezTo>
                      <a:pt x="7184" y="5037"/>
                      <a:pt x="7556" y="5066"/>
                      <a:pt x="7814" y="5095"/>
                    </a:cubicBezTo>
                    <a:cubicBezTo>
                      <a:pt x="7700" y="4322"/>
                      <a:pt x="7843" y="4465"/>
                      <a:pt x="10705" y="3149"/>
                    </a:cubicBezTo>
                    <a:cubicBezTo>
                      <a:pt x="12706" y="2231"/>
                      <a:pt x="12952" y="1989"/>
                      <a:pt x="12299" y="1989"/>
                    </a:cubicBezTo>
                    <a:cubicBezTo>
                      <a:pt x="11608" y="1989"/>
                      <a:pt x="9907" y="2261"/>
                      <a:pt x="8215" y="2290"/>
                    </a:cubicBezTo>
                    <a:cubicBezTo>
                      <a:pt x="8175" y="2291"/>
                      <a:pt x="8135" y="2291"/>
                      <a:pt x="8097" y="2291"/>
                    </a:cubicBezTo>
                    <a:cubicBezTo>
                      <a:pt x="4920" y="2291"/>
                      <a:pt x="5930" y="0"/>
                      <a:pt x="397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24;p42">
                <a:extLst>
                  <a:ext uri="{FF2B5EF4-FFF2-40B4-BE49-F238E27FC236}">
                    <a16:creationId xmlns:a16="http://schemas.microsoft.com/office/drawing/2014/main" id="{D175A10F-FDD3-4F6C-9A70-4527CB90EEA0}"/>
                  </a:ext>
                </a:extLst>
              </p:cNvPr>
              <p:cNvSpPr/>
              <p:nvPr/>
            </p:nvSpPr>
            <p:spPr>
              <a:xfrm>
                <a:off x="3777850" y="1098375"/>
                <a:ext cx="289725" cy="219800"/>
              </a:xfrm>
              <a:custGeom>
                <a:avLst/>
                <a:gdLst/>
                <a:ahLst/>
                <a:cxnLst/>
                <a:rect l="l" t="t" r="r" b="b"/>
                <a:pathLst>
                  <a:path w="11589" h="8792" extrusionOk="0">
                    <a:moveTo>
                      <a:pt x="398" y="1"/>
                    </a:moveTo>
                    <a:cubicBezTo>
                      <a:pt x="122" y="1"/>
                      <a:pt x="1" y="119"/>
                      <a:pt x="84" y="391"/>
                    </a:cubicBezTo>
                    <a:cubicBezTo>
                      <a:pt x="1200" y="3997"/>
                      <a:pt x="1773" y="5342"/>
                      <a:pt x="4205" y="7431"/>
                    </a:cubicBezTo>
                    <a:cubicBezTo>
                      <a:pt x="5340" y="8395"/>
                      <a:pt x="6091" y="8792"/>
                      <a:pt x="6650" y="8792"/>
                    </a:cubicBezTo>
                    <a:cubicBezTo>
                      <a:pt x="7304" y="8792"/>
                      <a:pt x="7694" y="8249"/>
                      <a:pt x="8126" y="7431"/>
                    </a:cubicBezTo>
                    <a:cubicBezTo>
                      <a:pt x="8956" y="5886"/>
                      <a:pt x="11589" y="5342"/>
                      <a:pt x="8126" y="3510"/>
                    </a:cubicBezTo>
                    <a:cubicBezTo>
                      <a:pt x="5335" y="2034"/>
                      <a:pt x="1541" y="1"/>
                      <a:pt x="398" y="1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25;p42">
                <a:extLst>
                  <a:ext uri="{FF2B5EF4-FFF2-40B4-BE49-F238E27FC236}">
                    <a16:creationId xmlns:a16="http://schemas.microsoft.com/office/drawing/2014/main" id="{F7955E22-6944-4E5B-B642-32042E85F776}"/>
                  </a:ext>
                </a:extLst>
              </p:cNvPr>
              <p:cNvSpPr/>
              <p:nvPr/>
            </p:nvSpPr>
            <p:spPr>
              <a:xfrm>
                <a:off x="4207800" y="755650"/>
                <a:ext cx="94875" cy="239875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9595" extrusionOk="0">
                    <a:moveTo>
                      <a:pt x="967" y="0"/>
                    </a:moveTo>
                    <a:cubicBezTo>
                      <a:pt x="893" y="0"/>
                      <a:pt x="819" y="7"/>
                      <a:pt x="744" y="19"/>
                    </a:cubicBezTo>
                    <a:cubicBezTo>
                      <a:pt x="2089" y="563"/>
                      <a:pt x="2977" y="2481"/>
                      <a:pt x="3034" y="4055"/>
                    </a:cubicBezTo>
                    <a:cubicBezTo>
                      <a:pt x="3091" y="5600"/>
                      <a:pt x="1202" y="7060"/>
                      <a:pt x="86" y="8462"/>
                    </a:cubicBezTo>
                    <a:cubicBezTo>
                      <a:pt x="0" y="8920"/>
                      <a:pt x="286" y="9378"/>
                      <a:pt x="744" y="9492"/>
                    </a:cubicBezTo>
                    <a:cubicBezTo>
                      <a:pt x="939" y="9562"/>
                      <a:pt x="1147" y="9594"/>
                      <a:pt x="1357" y="9594"/>
                    </a:cubicBezTo>
                    <a:cubicBezTo>
                      <a:pt x="2535" y="9594"/>
                      <a:pt x="3795" y="8571"/>
                      <a:pt x="3406" y="7260"/>
                    </a:cubicBezTo>
                    <a:cubicBezTo>
                      <a:pt x="2948" y="5743"/>
                      <a:pt x="3406" y="6430"/>
                      <a:pt x="3406" y="3826"/>
                    </a:cubicBezTo>
                    <a:cubicBezTo>
                      <a:pt x="3406" y="1798"/>
                      <a:pt x="2231" y="0"/>
                      <a:pt x="967" y="0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26;p42">
                <a:extLst>
                  <a:ext uri="{FF2B5EF4-FFF2-40B4-BE49-F238E27FC236}">
                    <a16:creationId xmlns:a16="http://schemas.microsoft.com/office/drawing/2014/main" id="{D03EFC2F-4F57-47D8-837B-1B94A2C324A0}"/>
                  </a:ext>
                </a:extLst>
              </p:cNvPr>
              <p:cNvSpPr/>
              <p:nvPr/>
            </p:nvSpPr>
            <p:spPr>
              <a:xfrm>
                <a:off x="4156275" y="756125"/>
                <a:ext cx="128825" cy="211075"/>
              </a:xfrm>
              <a:custGeom>
                <a:avLst/>
                <a:gdLst/>
                <a:ahLst/>
                <a:cxnLst/>
                <a:rect l="l" t="t" r="r" b="b"/>
                <a:pathLst>
                  <a:path w="5153" h="8443" extrusionOk="0">
                    <a:moveTo>
                      <a:pt x="2805" y="0"/>
                    </a:moveTo>
                    <a:cubicBezTo>
                      <a:pt x="2519" y="58"/>
                      <a:pt x="2262" y="172"/>
                      <a:pt x="2061" y="401"/>
                    </a:cubicBezTo>
                    <a:cubicBezTo>
                      <a:pt x="1" y="2204"/>
                      <a:pt x="1460" y="4436"/>
                      <a:pt x="2061" y="6182"/>
                    </a:cubicBezTo>
                    <a:cubicBezTo>
                      <a:pt x="2376" y="7127"/>
                      <a:pt x="2176" y="7871"/>
                      <a:pt x="2147" y="8443"/>
                    </a:cubicBezTo>
                    <a:cubicBezTo>
                      <a:pt x="3263" y="7041"/>
                      <a:pt x="5152" y="5581"/>
                      <a:pt x="5095" y="4036"/>
                    </a:cubicBezTo>
                    <a:cubicBezTo>
                      <a:pt x="5038" y="2462"/>
                      <a:pt x="4150" y="544"/>
                      <a:pt x="2805" y="0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27;p42">
                <a:extLst>
                  <a:ext uri="{FF2B5EF4-FFF2-40B4-BE49-F238E27FC236}">
                    <a16:creationId xmlns:a16="http://schemas.microsoft.com/office/drawing/2014/main" id="{B69ED247-52C8-4A1E-942A-1D78024DE6C6}"/>
                  </a:ext>
                </a:extLst>
              </p:cNvPr>
              <p:cNvSpPr/>
              <p:nvPr/>
            </p:nvSpPr>
            <p:spPr>
              <a:xfrm>
                <a:off x="4946175" y="935575"/>
                <a:ext cx="1346675" cy="1023550"/>
              </a:xfrm>
              <a:custGeom>
                <a:avLst/>
                <a:gdLst/>
                <a:ahLst/>
                <a:cxnLst/>
                <a:rect l="l" t="t" r="r" b="b"/>
                <a:pathLst>
                  <a:path w="53867" h="40942" extrusionOk="0">
                    <a:moveTo>
                      <a:pt x="53798" y="1"/>
                    </a:moveTo>
                    <a:lnTo>
                      <a:pt x="53798" y="1"/>
                    </a:lnTo>
                    <a:cubicBezTo>
                      <a:pt x="53753" y="1"/>
                      <a:pt x="53221" y="1142"/>
                      <a:pt x="51687" y="3812"/>
                    </a:cubicBezTo>
                    <a:cubicBezTo>
                      <a:pt x="47823" y="10538"/>
                      <a:pt x="45362" y="10423"/>
                      <a:pt x="37749" y="16347"/>
                    </a:cubicBezTo>
                    <a:cubicBezTo>
                      <a:pt x="34360" y="18962"/>
                      <a:pt x="29762" y="19882"/>
                      <a:pt x="25406" y="19882"/>
                    </a:cubicBezTo>
                    <a:cubicBezTo>
                      <a:pt x="19939" y="19882"/>
                      <a:pt x="14854" y="18433"/>
                      <a:pt x="13022" y="17063"/>
                    </a:cubicBezTo>
                    <a:cubicBezTo>
                      <a:pt x="11900" y="16217"/>
                      <a:pt x="11333" y="15841"/>
                      <a:pt x="10964" y="15841"/>
                    </a:cubicBezTo>
                    <a:cubicBezTo>
                      <a:pt x="10260" y="15841"/>
                      <a:pt x="10275" y="17211"/>
                      <a:pt x="8529" y="19295"/>
                    </a:cubicBezTo>
                    <a:cubicBezTo>
                      <a:pt x="5867" y="22500"/>
                      <a:pt x="4093" y="22672"/>
                      <a:pt x="0" y="24361"/>
                    </a:cubicBezTo>
                    <a:cubicBezTo>
                      <a:pt x="615" y="24200"/>
                      <a:pt x="987" y="24129"/>
                      <a:pt x="1214" y="24129"/>
                    </a:cubicBezTo>
                    <a:cubicBezTo>
                      <a:pt x="1875" y="24129"/>
                      <a:pt x="1315" y="24731"/>
                      <a:pt x="1975" y="25477"/>
                    </a:cubicBezTo>
                    <a:cubicBezTo>
                      <a:pt x="3034" y="26707"/>
                      <a:pt x="5781" y="31516"/>
                      <a:pt x="6468" y="34349"/>
                    </a:cubicBezTo>
                    <a:cubicBezTo>
                      <a:pt x="7155" y="37154"/>
                      <a:pt x="2805" y="37840"/>
                      <a:pt x="2719" y="39157"/>
                    </a:cubicBezTo>
                    <a:cubicBezTo>
                      <a:pt x="2662" y="40445"/>
                      <a:pt x="3578" y="40674"/>
                      <a:pt x="7527" y="40874"/>
                    </a:cubicBezTo>
                    <a:cubicBezTo>
                      <a:pt x="8300" y="40919"/>
                      <a:pt x="9010" y="40941"/>
                      <a:pt x="9652" y="40941"/>
                    </a:cubicBezTo>
                    <a:cubicBezTo>
                      <a:pt x="12317" y="40941"/>
                      <a:pt x="13839" y="40548"/>
                      <a:pt x="14024" y="39672"/>
                    </a:cubicBezTo>
                    <a:cubicBezTo>
                      <a:pt x="14253" y="38613"/>
                      <a:pt x="14253" y="37697"/>
                      <a:pt x="12936" y="35780"/>
                    </a:cubicBezTo>
                    <a:cubicBezTo>
                      <a:pt x="11648" y="33891"/>
                      <a:pt x="12192" y="32746"/>
                      <a:pt x="12879" y="30056"/>
                    </a:cubicBezTo>
                    <a:cubicBezTo>
                      <a:pt x="13566" y="27394"/>
                      <a:pt x="11334" y="26936"/>
                      <a:pt x="12335" y="24733"/>
                    </a:cubicBezTo>
                    <a:cubicBezTo>
                      <a:pt x="12790" y="23718"/>
                      <a:pt x="13021" y="23437"/>
                      <a:pt x="14061" y="23437"/>
                    </a:cubicBezTo>
                    <a:cubicBezTo>
                      <a:pt x="15309" y="23437"/>
                      <a:pt x="17724" y="23843"/>
                      <a:pt x="23096" y="23874"/>
                    </a:cubicBezTo>
                    <a:cubicBezTo>
                      <a:pt x="23385" y="23877"/>
                      <a:pt x="23671" y="23878"/>
                      <a:pt x="23954" y="23878"/>
                    </a:cubicBezTo>
                    <a:cubicBezTo>
                      <a:pt x="33320" y="23878"/>
                      <a:pt x="39566" y="22496"/>
                      <a:pt x="44761" y="19524"/>
                    </a:cubicBezTo>
                    <a:cubicBezTo>
                      <a:pt x="49453" y="16864"/>
                      <a:pt x="50780" y="14820"/>
                      <a:pt x="51363" y="14820"/>
                    </a:cubicBezTo>
                    <a:cubicBezTo>
                      <a:pt x="51445" y="14820"/>
                      <a:pt x="51512" y="14860"/>
                      <a:pt x="51572" y="14945"/>
                    </a:cubicBezTo>
                    <a:cubicBezTo>
                      <a:pt x="51028" y="12255"/>
                      <a:pt x="51801" y="12970"/>
                      <a:pt x="52431" y="6531"/>
                    </a:cubicBezTo>
                    <a:cubicBezTo>
                      <a:pt x="52810" y="2631"/>
                      <a:pt x="53866" y="1"/>
                      <a:pt x="5379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28;p42">
                <a:extLst>
                  <a:ext uri="{FF2B5EF4-FFF2-40B4-BE49-F238E27FC236}">
                    <a16:creationId xmlns:a16="http://schemas.microsoft.com/office/drawing/2014/main" id="{FB310ACD-930C-41C3-9496-266055A276AE}"/>
                  </a:ext>
                </a:extLst>
              </p:cNvPr>
              <p:cNvSpPr/>
              <p:nvPr/>
            </p:nvSpPr>
            <p:spPr>
              <a:xfrm>
                <a:off x="6585325" y="1104550"/>
                <a:ext cx="466525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18661" h="33571" extrusionOk="0">
                    <a:moveTo>
                      <a:pt x="7957" y="1"/>
                    </a:moveTo>
                    <a:lnTo>
                      <a:pt x="7957" y="1"/>
                    </a:lnTo>
                    <a:cubicBezTo>
                      <a:pt x="6383" y="6097"/>
                      <a:pt x="4380" y="9617"/>
                      <a:pt x="2176" y="10676"/>
                    </a:cubicBezTo>
                    <a:cubicBezTo>
                      <a:pt x="1" y="11735"/>
                      <a:pt x="1031" y="11964"/>
                      <a:pt x="573" y="14139"/>
                    </a:cubicBezTo>
                    <a:cubicBezTo>
                      <a:pt x="706" y="13968"/>
                      <a:pt x="843" y="13884"/>
                      <a:pt x="994" y="13884"/>
                    </a:cubicBezTo>
                    <a:cubicBezTo>
                      <a:pt x="1858" y="13884"/>
                      <a:pt x="3197" y="16617"/>
                      <a:pt x="6898" y="21608"/>
                    </a:cubicBezTo>
                    <a:cubicBezTo>
                      <a:pt x="11248" y="27475"/>
                      <a:pt x="8501" y="30223"/>
                      <a:pt x="7184" y="31539"/>
                    </a:cubicBezTo>
                    <a:cubicBezTo>
                      <a:pt x="5896" y="32827"/>
                      <a:pt x="7184" y="33199"/>
                      <a:pt x="10705" y="33514"/>
                    </a:cubicBezTo>
                    <a:cubicBezTo>
                      <a:pt x="11126" y="33552"/>
                      <a:pt x="11464" y="33571"/>
                      <a:pt x="11739" y="33571"/>
                    </a:cubicBezTo>
                    <a:cubicBezTo>
                      <a:pt x="13757" y="33571"/>
                      <a:pt x="12336" y="32553"/>
                      <a:pt x="15284" y="30538"/>
                    </a:cubicBezTo>
                    <a:cubicBezTo>
                      <a:pt x="18661" y="28248"/>
                      <a:pt x="15513" y="27790"/>
                      <a:pt x="14368" y="23984"/>
                    </a:cubicBezTo>
                    <a:cubicBezTo>
                      <a:pt x="13223" y="20177"/>
                      <a:pt x="15055" y="19090"/>
                      <a:pt x="15284" y="17115"/>
                    </a:cubicBezTo>
                    <a:cubicBezTo>
                      <a:pt x="15513" y="15140"/>
                      <a:pt x="11391" y="13595"/>
                      <a:pt x="9245" y="8501"/>
                    </a:cubicBezTo>
                    <a:cubicBezTo>
                      <a:pt x="8043" y="5839"/>
                      <a:pt x="7614" y="2891"/>
                      <a:pt x="795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29;p42">
                <a:extLst>
                  <a:ext uri="{FF2B5EF4-FFF2-40B4-BE49-F238E27FC236}">
                    <a16:creationId xmlns:a16="http://schemas.microsoft.com/office/drawing/2014/main" id="{E589339B-13AD-4B82-BCBD-3A22DA55CE22}"/>
                  </a:ext>
                </a:extLst>
              </p:cNvPr>
              <p:cNvSpPr/>
              <p:nvPr/>
            </p:nvSpPr>
            <p:spPr>
              <a:xfrm>
                <a:off x="6676925" y="716775"/>
                <a:ext cx="267225" cy="525400"/>
              </a:xfrm>
              <a:custGeom>
                <a:avLst/>
                <a:gdLst/>
                <a:ahLst/>
                <a:cxnLst/>
                <a:rect l="l" t="t" r="r" b="b"/>
                <a:pathLst>
                  <a:path w="10689" h="21016" extrusionOk="0">
                    <a:moveTo>
                      <a:pt x="716" y="0"/>
                    </a:moveTo>
                    <a:lnTo>
                      <a:pt x="716" y="0"/>
                    </a:lnTo>
                    <a:cubicBezTo>
                      <a:pt x="716" y="1"/>
                      <a:pt x="0" y="2719"/>
                      <a:pt x="3434" y="6983"/>
                    </a:cubicBezTo>
                    <a:cubicBezTo>
                      <a:pt x="6869" y="11276"/>
                      <a:pt x="5352" y="11333"/>
                      <a:pt x="6354" y="15855"/>
                    </a:cubicBezTo>
                    <a:cubicBezTo>
                      <a:pt x="7077" y="19194"/>
                      <a:pt x="9458" y="21015"/>
                      <a:pt x="10294" y="21015"/>
                    </a:cubicBezTo>
                    <a:cubicBezTo>
                      <a:pt x="10584" y="21015"/>
                      <a:pt x="10688" y="20797"/>
                      <a:pt x="10475" y="20349"/>
                    </a:cubicBezTo>
                    <a:cubicBezTo>
                      <a:pt x="9616" y="18603"/>
                      <a:pt x="7870" y="16914"/>
                      <a:pt x="6812" y="11190"/>
                    </a:cubicBezTo>
                    <a:cubicBezTo>
                      <a:pt x="5724" y="5467"/>
                      <a:pt x="5524" y="4179"/>
                      <a:pt x="716" y="0"/>
                    </a:cubicBez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30;p42">
                <a:extLst>
                  <a:ext uri="{FF2B5EF4-FFF2-40B4-BE49-F238E27FC236}">
                    <a16:creationId xmlns:a16="http://schemas.microsoft.com/office/drawing/2014/main" id="{D3AB7368-D774-438C-BDAF-F399CCCAA75E}"/>
                  </a:ext>
                </a:extLst>
              </p:cNvPr>
              <p:cNvSpPr/>
              <p:nvPr/>
            </p:nvSpPr>
            <p:spPr>
              <a:xfrm>
                <a:off x="4083300" y="1303450"/>
                <a:ext cx="32950" cy="823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3294" extrusionOk="0">
                    <a:moveTo>
                      <a:pt x="841" y="0"/>
                    </a:moveTo>
                    <a:cubicBezTo>
                      <a:pt x="532" y="0"/>
                      <a:pt x="227" y="705"/>
                      <a:pt x="115" y="1575"/>
                    </a:cubicBezTo>
                    <a:cubicBezTo>
                      <a:pt x="1" y="2491"/>
                      <a:pt x="172" y="3235"/>
                      <a:pt x="458" y="3292"/>
                    </a:cubicBezTo>
                    <a:cubicBezTo>
                      <a:pt x="465" y="3293"/>
                      <a:pt x="471" y="3293"/>
                      <a:pt x="477" y="3293"/>
                    </a:cubicBezTo>
                    <a:cubicBezTo>
                      <a:pt x="786" y="3293"/>
                      <a:pt x="1119" y="2588"/>
                      <a:pt x="1231" y="1718"/>
                    </a:cubicBezTo>
                    <a:cubicBezTo>
                      <a:pt x="1317" y="802"/>
                      <a:pt x="1174" y="58"/>
                      <a:pt x="859" y="1"/>
                    </a:cubicBezTo>
                    <a:cubicBezTo>
                      <a:pt x="853" y="0"/>
                      <a:pt x="847" y="0"/>
                      <a:pt x="8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31;p42">
                <a:extLst>
                  <a:ext uri="{FF2B5EF4-FFF2-40B4-BE49-F238E27FC236}">
                    <a16:creationId xmlns:a16="http://schemas.microsoft.com/office/drawing/2014/main" id="{A9EFCB61-5872-4A0B-A3DA-4119064CB459}"/>
                  </a:ext>
                </a:extLst>
              </p:cNvPr>
              <p:cNvSpPr/>
              <p:nvPr/>
            </p:nvSpPr>
            <p:spPr>
              <a:xfrm>
                <a:off x="4388100" y="891500"/>
                <a:ext cx="224675" cy="653825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26153" extrusionOk="0">
                    <a:moveTo>
                      <a:pt x="8428" y="0"/>
                    </a:moveTo>
                    <a:cubicBezTo>
                      <a:pt x="8204" y="0"/>
                      <a:pt x="7636" y="1369"/>
                      <a:pt x="6554" y="4860"/>
                    </a:cubicBezTo>
                    <a:cubicBezTo>
                      <a:pt x="3406" y="15048"/>
                      <a:pt x="7270" y="19913"/>
                      <a:pt x="4207" y="21659"/>
                    </a:cubicBezTo>
                    <a:cubicBezTo>
                      <a:pt x="1174" y="23376"/>
                      <a:pt x="802" y="23806"/>
                      <a:pt x="0" y="26152"/>
                    </a:cubicBezTo>
                    <a:cubicBezTo>
                      <a:pt x="1177" y="24396"/>
                      <a:pt x="1869" y="23825"/>
                      <a:pt x="2261" y="23825"/>
                    </a:cubicBezTo>
                    <a:cubicBezTo>
                      <a:pt x="2507" y="23825"/>
                      <a:pt x="2635" y="24051"/>
                      <a:pt x="2691" y="24349"/>
                    </a:cubicBezTo>
                    <a:cubicBezTo>
                      <a:pt x="2760" y="24754"/>
                      <a:pt x="3109" y="24893"/>
                      <a:pt x="3581" y="24893"/>
                    </a:cubicBezTo>
                    <a:cubicBezTo>
                      <a:pt x="4077" y="24893"/>
                      <a:pt x="4708" y="24740"/>
                      <a:pt x="5295" y="24578"/>
                    </a:cubicBezTo>
                    <a:cubicBezTo>
                      <a:pt x="5421" y="24541"/>
                      <a:pt x="5525" y="24523"/>
                      <a:pt x="5606" y="24523"/>
                    </a:cubicBezTo>
                    <a:cubicBezTo>
                      <a:pt x="5836" y="24523"/>
                      <a:pt x="5887" y="24668"/>
                      <a:pt x="5781" y="24922"/>
                    </a:cubicBezTo>
                    <a:cubicBezTo>
                      <a:pt x="6554" y="23290"/>
                      <a:pt x="8214" y="20171"/>
                      <a:pt x="8586" y="20056"/>
                    </a:cubicBezTo>
                    <a:cubicBezTo>
                      <a:pt x="8987" y="19913"/>
                      <a:pt x="5753" y="16966"/>
                      <a:pt x="7127" y="9754"/>
                    </a:cubicBezTo>
                    <a:cubicBezTo>
                      <a:pt x="8028" y="5000"/>
                      <a:pt x="8856" y="0"/>
                      <a:pt x="842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oogle Shape;4048;p89">
            <a:extLst>
              <a:ext uri="{FF2B5EF4-FFF2-40B4-BE49-F238E27FC236}">
                <a16:creationId xmlns:a16="http://schemas.microsoft.com/office/drawing/2014/main" id="{CB90E42E-7808-42FE-A397-8F696514FCC7}"/>
              </a:ext>
            </a:extLst>
          </p:cNvPr>
          <p:cNvGrpSpPr/>
          <p:nvPr/>
        </p:nvGrpSpPr>
        <p:grpSpPr>
          <a:xfrm>
            <a:off x="4089544" y="5189187"/>
            <a:ext cx="1986124" cy="1554329"/>
            <a:chOff x="5373650" y="524325"/>
            <a:chExt cx="1109750" cy="989175"/>
          </a:xfrm>
        </p:grpSpPr>
        <p:sp>
          <p:nvSpPr>
            <p:cNvPr id="98" name="Google Shape;4049;p89">
              <a:extLst>
                <a:ext uri="{FF2B5EF4-FFF2-40B4-BE49-F238E27FC236}">
                  <a16:creationId xmlns:a16="http://schemas.microsoft.com/office/drawing/2014/main" id="{09B49E6A-F91D-4667-8731-5035E21D1FCE}"/>
                </a:ext>
              </a:extLst>
            </p:cNvPr>
            <p:cNvSpPr/>
            <p:nvPr/>
          </p:nvSpPr>
          <p:spPr>
            <a:xfrm>
              <a:off x="5741600" y="996250"/>
              <a:ext cx="121375" cy="482025"/>
            </a:xfrm>
            <a:custGeom>
              <a:avLst/>
              <a:gdLst/>
              <a:ahLst/>
              <a:cxnLst/>
              <a:rect l="l" t="t" r="r" b="b"/>
              <a:pathLst>
                <a:path w="4855" h="19281" extrusionOk="0">
                  <a:moveTo>
                    <a:pt x="1462" y="1"/>
                  </a:moveTo>
                  <a:cubicBezTo>
                    <a:pt x="943" y="1"/>
                    <a:pt x="528" y="321"/>
                    <a:pt x="418" y="1013"/>
                  </a:cubicBezTo>
                  <a:cubicBezTo>
                    <a:pt x="0" y="3884"/>
                    <a:pt x="2219" y="4823"/>
                    <a:pt x="2193" y="7042"/>
                  </a:cubicBezTo>
                  <a:cubicBezTo>
                    <a:pt x="2140" y="9260"/>
                    <a:pt x="1671" y="8999"/>
                    <a:pt x="2193" y="11791"/>
                  </a:cubicBezTo>
                  <a:cubicBezTo>
                    <a:pt x="2714" y="14557"/>
                    <a:pt x="3341" y="16671"/>
                    <a:pt x="2193" y="17506"/>
                  </a:cubicBezTo>
                  <a:cubicBezTo>
                    <a:pt x="1018" y="18341"/>
                    <a:pt x="314" y="18315"/>
                    <a:pt x="235" y="18680"/>
                  </a:cubicBezTo>
                  <a:cubicBezTo>
                    <a:pt x="179" y="18923"/>
                    <a:pt x="670" y="19259"/>
                    <a:pt x="1442" y="19259"/>
                  </a:cubicBezTo>
                  <a:cubicBezTo>
                    <a:pt x="1749" y="19259"/>
                    <a:pt x="2100" y="19206"/>
                    <a:pt x="2480" y="19072"/>
                  </a:cubicBezTo>
                  <a:cubicBezTo>
                    <a:pt x="3784" y="18602"/>
                    <a:pt x="4854" y="19280"/>
                    <a:pt x="4698" y="18237"/>
                  </a:cubicBezTo>
                  <a:cubicBezTo>
                    <a:pt x="4515" y="17193"/>
                    <a:pt x="3497" y="15157"/>
                    <a:pt x="3941" y="13070"/>
                  </a:cubicBezTo>
                  <a:cubicBezTo>
                    <a:pt x="4385" y="10982"/>
                    <a:pt x="4437" y="7198"/>
                    <a:pt x="4228" y="3753"/>
                  </a:cubicBezTo>
                  <a:cubicBezTo>
                    <a:pt x="4087" y="1405"/>
                    <a:pt x="2548" y="1"/>
                    <a:pt x="1462" y="1"/>
                  </a:cubicBezTo>
                  <a:close/>
                </a:path>
              </a:pathLst>
            </a:custGeom>
            <a:solidFill>
              <a:srgbClr val="724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50;p89">
              <a:extLst>
                <a:ext uri="{FF2B5EF4-FFF2-40B4-BE49-F238E27FC236}">
                  <a16:creationId xmlns:a16="http://schemas.microsoft.com/office/drawing/2014/main" id="{396B3118-8751-4BBC-B247-99C2C7D4E422}"/>
                </a:ext>
              </a:extLst>
            </p:cNvPr>
            <p:cNvSpPr/>
            <p:nvPr/>
          </p:nvSpPr>
          <p:spPr>
            <a:xfrm>
              <a:off x="5373650" y="524325"/>
              <a:ext cx="985800" cy="583225"/>
            </a:xfrm>
            <a:custGeom>
              <a:avLst/>
              <a:gdLst/>
              <a:ahLst/>
              <a:cxnLst/>
              <a:rect l="l" t="t" r="r" b="b"/>
              <a:pathLst>
                <a:path w="39432" h="23329" extrusionOk="0">
                  <a:moveTo>
                    <a:pt x="21228" y="1"/>
                  </a:moveTo>
                  <a:cubicBezTo>
                    <a:pt x="19912" y="1"/>
                    <a:pt x="19735" y="1651"/>
                    <a:pt x="18346" y="3711"/>
                  </a:cubicBezTo>
                  <a:cubicBezTo>
                    <a:pt x="16780" y="6033"/>
                    <a:pt x="16075" y="8173"/>
                    <a:pt x="13570" y="10496"/>
                  </a:cubicBezTo>
                  <a:cubicBezTo>
                    <a:pt x="12512" y="11477"/>
                    <a:pt x="11710" y="11806"/>
                    <a:pt x="11152" y="11806"/>
                  </a:cubicBezTo>
                  <a:cubicBezTo>
                    <a:pt x="10389" y="11806"/>
                    <a:pt x="10083" y="11190"/>
                    <a:pt x="10204" y="10783"/>
                  </a:cubicBezTo>
                  <a:cubicBezTo>
                    <a:pt x="10674" y="9243"/>
                    <a:pt x="10517" y="7625"/>
                    <a:pt x="9812" y="6190"/>
                  </a:cubicBezTo>
                  <a:cubicBezTo>
                    <a:pt x="8795" y="4181"/>
                    <a:pt x="6811" y="2850"/>
                    <a:pt x="5872" y="2850"/>
                  </a:cubicBezTo>
                  <a:cubicBezTo>
                    <a:pt x="5842" y="2848"/>
                    <a:pt x="5812" y="2846"/>
                    <a:pt x="5783" y="2846"/>
                  </a:cubicBezTo>
                  <a:cubicBezTo>
                    <a:pt x="5118" y="2846"/>
                    <a:pt x="4569" y="3402"/>
                    <a:pt x="4619" y="4076"/>
                  </a:cubicBezTo>
                  <a:cubicBezTo>
                    <a:pt x="4619" y="4346"/>
                    <a:pt x="4373" y="4445"/>
                    <a:pt x="4067" y="4445"/>
                  </a:cubicBezTo>
                  <a:cubicBezTo>
                    <a:pt x="3751" y="4445"/>
                    <a:pt x="3371" y="4339"/>
                    <a:pt x="3132" y="4207"/>
                  </a:cubicBezTo>
                  <a:cubicBezTo>
                    <a:pt x="2955" y="4123"/>
                    <a:pt x="2745" y="4059"/>
                    <a:pt x="2505" y="4059"/>
                  </a:cubicBezTo>
                  <a:cubicBezTo>
                    <a:pt x="2072" y="4059"/>
                    <a:pt x="1544" y="4266"/>
                    <a:pt x="940" y="4937"/>
                  </a:cubicBezTo>
                  <a:cubicBezTo>
                    <a:pt x="0" y="5981"/>
                    <a:pt x="261" y="7025"/>
                    <a:pt x="705" y="7129"/>
                  </a:cubicBezTo>
                  <a:cubicBezTo>
                    <a:pt x="763" y="7140"/>
                    <a:pt x="836" y="7144"/>
                    <a:pt x="920" y="7144"/>
                  </a:cubicBezTo>
                  <a:cubicBezTo>
                    <a:pt x="1049" y="7144"/>
                    <a:pt x="1205" y="7136"/>
                    <a:pt x="1380" y="7136"/>
                  </a:cubicBezTo>
                  <a:cubicBezTo>
                    <a:pt x="1915" y="7136"/>
                    <a:pt x="2629" y="7207"/>
                    <a:pt x="3289" y="7782"/>
                  </a:cubicBezTo>
                  <a:cubicBezTo>
                    <a:pt x="4306" y="8669"/>
                    <a:pt x="3758" y="10261"/>
                    <a:pt x="3341" y="12584"/>
                  </a:cubicBezTo>
                  <a:cubicBezTo>
                    <a:pt x="2949" y="14906"/>
                    <a:pt x="4385" y="18507"/>
                    <a:pt x="8377" y="19943"/>
                  </a:cubicBezTo>
                  <a:cubicBezTo>
                    <a:pt x="9824" y="20459"/>
                    <a:pt x="10719" y="20644"/>
                    <a:pt x="11281" y="20644"/>
                  </a:cubicBezTo>
                  <a:cubicBezTo>
                    <a:pt x="12281" y="20644"/>
                    <a:pt x="12227" y="20058"/>
                    <a:pt x="12344" y="19708"/>
                  </a:cubicBezTo>
                  <a:cubicBezTo>
                    <a:pt x="12436" y="19455"/>
                    <a:pt x="12568" y="19329"/>
                    <a:pt x="12774" y="19329"/>
                  </a:cubicBezTo>
                  <a:cubicBezTo>
                    <a:pt x="13036" y="19329"/>
                    <a:pt x="13418" y="19533"/>
                    <a:pt x="13988" y="19943"/>
                  </a:cubicBezTo>
                  <a:cubicBezTo>
                    <a:pt x="14395" y="20230"/>
                    <a:pt x="16366" y="22478"/>
                    <a:pt x="18343" y="22478"/>
                  </a:cubicBezTo>
                  <a:cubicBezTo>
                    <a:pt x="18518" y="22478"/>
                    <a:pt x="18693" y="22460"/>
                    <a:pt x="18868" y="22422"/>
                  </a:cubicBezTo>
                  <a:cubicBezTo>
                    <a:pt x="19210" y="22351"/>
                    <a:pt x="19521" y="22320"/>
                    <a:pt x="19818" y="22320"/>
                  </a:cubicBezTo>
                  <a:cubicBezTo>
                    <a:pt x="21384" y="22320"/>
                    <a:pt x="22593" y="23155"/>
                    <a:pt x="26122" y="23309"/>
                  </a:cubicBezTo>
                  <a:cubicBezTo>
                    <a:pt x="26423" y="23322"/>
                    <a:pt x="26722" y="23329"/>
                    <a:pt x="27019" y="23329"/>
                  </a:cubicBezTo>
                  <a:cubicBezTo>
                    <a:pt x="30841" y="23329"/>
                    <a:pt x="34299" y="22201"/>
                    <a:pt x="36769" y="19029"/>
                  </a:cubicBezTo>
                  <a:cubicBezTo>
                    <a:pt x="39431" y="15611"/>
                    <a:pt x="38544" y="10157"/>
                    <a:pt x="37448" y="7495"/>
                  </a:cubicBezTo>
                  <a:cubicBezTo>
                    <a:pt x="36352" y="4833"/>
                    <a:pt x="34343" y="4155"/>
                    <a:pt x="32411" y="1858"/>
                  </a:cubicBezTo>
                  <a:cubicBezTo>
                    <a:pt x="31586" y="888"/>
                    <a:pt x="30732" y="537"/>
                    <a:pt x="30015" y="537"/>
                  </a:cubicBezTo>
                  <a:cubicBezTo>
                    <a:pt x="29054" y="537"/>
                    <a:pt x="28337" y="1167"/>
                    <a:pt x="28262" y="1780"/>
                  </a:cubicBezTo>
                  <a:cubicBezTo>
                    <a:pt x="28106" y="2850"/>
                    <a:pt x="27479" y="6086"/>
                    <a:pt x="26827" y="7756"/>
                  </a:cubicBezTo>
                  <a:cubicBezTo>
                    <a:pt x="26553" y="8497"/>
                    <a:pt x="26444" y="8735"/>
                    <a:pt x="26344" y="8735"/>
                  </a:cubicBezTo>
                  <a:cubicBezTo>
                    <a:pt x="26216" y="8735"/>
                    <a:pt x="26105" y="8341"/>
                    <a:pt x="25679" y="8121"/>
                  </a:cubicBezTo>
                  <a:cubicBezTo>
                    <a:pt x="25533" y="8038"/>
                    <a:pt x="25400" y="8005"/>
                    <a:pt x="25281" y="8005"/>
                  </a:cubicBezTo>
                  <a:cubicBezTo>
                    <a:pt x="24869" y="8005"/>
                    <a:pt x="24614" y="8389"/>
                    <a:pt x="24498" y="8389"/>
                  </a:cubicBezTo>
                  <a:cubicBezTo>
                    <a:pt x="24479" y="8389"/>
                    <a:pt x="24464" y="8379"/>
                    <a:pt x="24452" y="8356"/>
                  </a:cubicBezTo>
                  <a:cubicBezTo>
                    <a:pt x="24322" y="8147"/>
                    <a:pt x="23904" y="5590"/>
                    <a:pt x="23252" y="4703"/>
                  </a:cubicBezTo>
                  <a:cubicBezTo>
                    <a:pt x="22599" y="3815"/>
                    <a:pt x="22834" y="3894"/>
                    <a:pt x="22939" y="2928"/>
                  </a:cubicBezTo>
                  <a:cubicBezTo>
                    <a:pt x="23043" y="1989"/>
                    <a:pt x="23643" y="579"/>
                    <a:pt x="21790" y="84"/>
                  </a:cubicBezTo>
                  <a:cubicBezTo>
                    <a:pt x="21581" y="28"/>
                    <a:pt x="21395" y="1"/>
                    <a:pt x="21228" y="1"/>
                  </a:cubicBezTo>
                  <a:close/>
                </a:path>
              </a:pathLst>
            </a:custGeom>
            <a:solidFill>
              <a:srgbClr val="AA7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4051;p89">
              <a:extLst>
                <a:ext uri="{FF2B5EF4-FFF2-40B4-BE49-F238E27FC236}">
                  <a16:creationId xmlns:a16="http://schemas.microsoft.com/office/drawing/2014/main" id="{288A770A-357C-4EFB-886B-2D61A74E1AE9}"/>
                </a:ext>
              </a:extLst>
            </p:cNvPr>
            <p:cNvSpPr/>
            <p:nvPr/>
          </p:nvSpPr>
          <p:spPr>
            <a:xfrm>
              <a:off x="6300700" y="906025"/>
              <a:ext cx="182700" cy="607475"/>
            </a:xfrm>
            <a:custGeom>
              <a:avLst/>
              <a:gdLst/>
              <a:ahLst/>
              <a:cxnLst/>
              <a:rect l="l" t="t" r="r" b="b"/>
              <a:pathLst>
                <a:path w="7308" h="24299" extrusionOk="0">
                  <a:moveTo>
                    <a:pt x="3724" y="1"/>
                  </a:moveTo>
                  <a:cubicBezTo>
                    <a:pt x="3313" y="1"/>
                    <a:pt x="2830" y="241"/>
                    <a:pt x="2271" y="838"/>
                  </a:cubicBezTo>
                  <a:cubicBezTo>
                    <a:pt x="1" y="3291"/>
                    <a:pt x="157" y="8432"/>
                    <a:pt x="836" y="8667"/>
                  </a:cubicBezTo>
                  <a:cubicBezTo>
                    <a:pt x="2558" y="9320"/>
                    <a:pt x="3393" y="10311"/>
                    <a:pt x="3393" y="11616"/>
                  </a:cubicBezTo>
                  <a:cubicBezTo>
                    <a:pt x="3393" y="12921"/>
                    <a:pt x="4045" y="13652"/>
                    <a:pt x="4385" y="14304"/>
                  </a:cubicBezTo>
                  <a:cubicBezTo>
                    <a:pt x="4750" y="14930"/>
                    <a:pt x="4280" y="15765"/>
                    <a:pt x="4959" y="16940"/>
                  </a:cubicBezTo>
                  <a:cubicBezTo>
                    <a:pt x="5637" y="18088"/>
                    <a:pt x="5663" y="20463"/>
                    <a:pt x="5272" y="21506"/>
                  </a:cubicBezTo>
                  <a:cubicBezTo>
                    <a:pt x="4880" y="22550"/>
                    <a:pt x="4620" y="23255"/>
                    <a:pt x="3654" y="23255"/>
                  </a:cubicBezTo>
                  <a:cubicBezTo>
                    <a:pt x="2662" y="23255"/>
                    <a:pt x="3289" y="24299"/>
                    <a:pt x="4698" y="24299"/>
                  </a:cubicBezTo>
                  <a:cubicBezTo>
                    <a:pt x="6081" y="24299"/>
                    <a:pt x="6655" y="23725"/>
                    <a:pt x="6655" y="22707"/>
                  </a:cubicBezTo>
                  <a:cubicBezTo>
                    <a:pt x="6655" y="21663"/>
                    <a:pt x="6159" y="20619"/>
                    <a:pt x="6655" y="17696"/>
                  </a:cubicBezTo>
                  <a:cubicBezTo>
                    <a:pt x="7125" y="14774"/>
                    <a:pt x="7307" y="15217"/>
                    <a:pt x="6394" y="11486"/>
                  </a:cubicBezTo>
                  <a:cubicBezTo>
                    <a:pt x="5794" y="8824"/>
                    <a:pt x="5507" y="6110"/>
                    <a:pt x="5559" y="3370"/>
                  </a:cubicBezTo>
                  <a:cubicBezTo>
                    <a:pt x="5559" y="2249"/>
                    <a:pt x="4981" y="1"/>
                    <a:pt x="3724" y="1"/>
                  </a:cubicBezTo>
                  <a:close/>
                </a:path>
              </a:pathLst>
            </a:custGeom>
            <a:solidFill>
              <a:srgbClr val="724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52;p89">
              <a:extLst>
                <a:ext uri="{FF2B5EF4-FFF2-40B4-BE49-F238E27FC236}">
                  <a16:creationId xmlns:a16="http://schemas.microsoft.com/office/drawing/2014/main" id="{ED509E71-EDD9-48FB-952B-4F6E07A24D33}"/>
                </a:ext>
              </a:extLst>
            </p:cNvPr>
            <p:cNvSpPr/>
            <p:nvPr/>
          </p:nvSpPr>
          <p:spPr>
            <a:xfrm>
              <a:off x="5380175" y="625600"/>
              <a:ext cx="88100" cy="69625"/>
            </a:xfrm>
            <a:custGeom>
              <a:avLst/>
              <a:gdLst/>
              <a:ahLst/>
              <a:cxnLst/>
              <a:rect l="l" t="t" r="r" b="b"/>
              <a:pathLst>
                <a:path w="3524" h="2785" extrusionOk="0">
                  <a:moveTo>
                    <a:pt x="2206" y="0"/>
                  </a:moveTo>
                  <a:cubicBezTo>
                    <a:pt x="1780" y="0"/>
                    <a:pt x="1255" y="202"/>
                    <a:pt x="679" y="860"/>
                  </a:cubicBezTo>
                  <a:cubicBezTo>
                    <a:pt x="235" y="1304"/>
                    <a:pt x="0" y="1904"/>
                    <a:pt x="53" y="2504"/>
                  </a:cubicBezTo>
                  <a:cubicBezTo>
                    <a:pt x="385" y="2692"/>
                    <a:pt x="758" y="2784"/>
                    <a:pt x="1131" y="2784"/>
                  </a:cubicBezTo>
                  <a:cubicBezTo>
                    <a:pt x="1431" y="2784"/>
                    <a:pt x="1731" y="2725"/>
                    <a:pt x="2010" y="2609"/>
                  </a:cubicBezTo>
                  <a:cubicBezTo>
                    <a:pt x="3523" y="2087"/>
                    <a:pt x="3158" y="1721"/>
                    <a:pt x="3132" y="1173"/>
                  </a:cubicBezTo>
                  <a:cubicBezTo>
                    <a:pt x="3106" y="808"/>
                    <a:pt x="3001" y="469"/>
                    <a:pt x="3080" y="260"/>
                  </a:cubicBezTo>
                  <a:cubicBezTo>
                    <a:pt x="3001" y="208"/>
                    <a:pt x="2923" y="182"/>
                    <a:pt x="2845" y="156"/>
                  </a:cubicBezTo>
                  <a:cubicBezTo>
                    <a:pt x="2672" y="69"/>
                    <a:pt x="2456" y="0"/>
                    <a:pt x="2206" y="0"/>
                  </a:cubicBezTo>
                  <a:close/>
                </a:path>
              </a:pathLst>
            </a:custGeom>
            <a:solidFill>
              <a:srgbClr val="E2C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53;p89">
              <a:extLst>
                <a:ext uri="{FF2B5EF4-FFF2-40B4-BE49-F238E27FC236}">
                  <a16:creationId xmlns:a16="http://schemas.microsoft.com/office/drawing/2014/main" id="{2B88A431-6AED-497D-A43D-7465CFE327F4}"/>
                </a:ext>
              </a:extLst>
            </p:cNvPr>
            <p:cNvSpPr/>
            <p:nvPr/>
          </p:nvSpPr>
          <p:spPr>
            <a:xfrm>
              <a:off x="5405150" y="638350"/>
              <a:ext cx="44375" cy="11800"/>
            </a:xfrm>
            <a:custGeom>
              <a:avLst/>
              <a:gdLst/>
              <a:ahLst/>
              <a:cxnLst/>
              <a:rect l="l" t="t" r="r" b="b"/>
              <a:pathLst>
                <a:path w="1775" h="472" extrusionOk="0">
                  <a:moveTo>
                    <a:pt x="870" y="1"/>
                  </a:moveTo>
                  <a:cubicBezTo>
                    <a:pt x="601" y="1"/>
                    <a:pt x="242" y="179"/>
                    <a:pt x="124" y="298"/>
                  </a:cubicBezTo>
                  <a:cubicBezTo>
                    <a:pt x="0" y="401"/>
                    <a:pt x="152" y="471"/>
                    <a:pt x="323" y="471"/>
                  </a:cubicBezTo>
                  <a:cubicBezTo>
                    <a:pt x="370" y="471"/>
                    <a:pt x="418" y="466"/>
                    <a:pt x="463" y="455"/>
                  </a:cubicBezTo>
                  <a:cubicBezTo>
                    <a:pt x="593" y="429"/>
                    <a:pt x="730" y="416"/>
                    <a:pt x="871" y="416"/>
                  </a:cubicBezTo>
                  <a:cubicBezTo>
                    <a:pt x="1011" y="416"/>
                    <a:pt x="1154" y="429"/>
                    <a:pt x="1298" y="455"/>
                  </a:cubicBezTo>
                  <a:cubicBezTo>
                    <a:pt x="1367" y="464"/>
                    <a:pt x="1421" y="468"/>
                    <a:pt x="1462" y="468"/>
                  </a:cubicBezTo>
                  <a:cubicBezTo>
                    <a:pt x="1775" y="468"/>
                    <a:pt x="1320" y="225"/>
                    <a:pt x="1089" y="63"/>
                  </a:cubicBezTo>
                  <a:cubicBezTo>
                    <a:pt x="1032" y="19"/>
                    <a:pt x="955" y="1"/>
                    <a:pt x="870" y="1"/>
                  </a:cubicBezTo>
                  <a:close/>
                </a:path>
              </a:pathLst>
            </a:custGeom>
            <a:solidFill>
              <a:srgbClr val="412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54;p89">
              <a:extLst>
                <a:ext uri="{FF2B5EF4-FFF2-40B4-BE49-F238E27FC236}">
                  <a16:creationId xmlns:a16="http://schemas.microsoft.com/office/drawing/2014/main" id="{5DAE30E9-7AFC-4D50-8F68-B357D7DFB407}"/>
                </a:ext>
              </a:extLst>
            </p:cNvPr>
            <p:cNvSpPr/>
            <p:nvPr/>
          </p:nvSpPr>
          <p:spPr>
            <a:xfrm>
              <a:off x="5539350" y="614825"/>
              <a:ext cx="83550" cy="74275"/>
            </a:xfrm>
            <a:custGeom>
              <a:avLst/>
              <a:gdLst/>
              <a:ahLst/>
              <a:cxnLst/>
              <a:rect l="l" t="t" r="r" b="b"/>
              <a:pathLst>
                <a:path w="3342" h="2971" extrusionOk="0">
                  <a:moveTo>
                    <a:pt x="2495" y="0"/>
                  </a:moveTo>
                  <a:cubicBezTo>
                    <a:pt x="1910" y="0"/>
                    <a:pt x="983" y="479"/>
                    <a:pt x="513" y="479"/>
                  </a:cubicBezTo>
                  <a:cubicBezTo>
                    <a:pt x="432" y="479"/>
                    <a:pt x="364" y="464"/>
                    <a:pt x="314" y="430"/>
                  </a:cubicBezTo>
                  <a:cubicBezTo>
                    <a:pt x="270" y="402"/>
                    <a:pt x="234" y="389"/>
                    <a:pt x="206" y="389"/>
                  </a:cubicBezTo>
                  <a:cubicBezTo>
                    <a:pt x="1" y="389"/>
                    <a:pt x="198" y="1095"/>
                    <a:pt x="497" y="1761"/>
                  </a:cubicBezTo>
                  <a:cubicBezTo>
                    <a:pt x="761" y="2350"/>
                    <a:pt x="1120" y="2971"/>
                    <a:pt x="1278" y="2971"/>
                  </a:cubicBezTo>
                  <a:cubicBezTo>
                    <a:pt x="1323" y="2971"/>
                    <a:pt x="1352" y="2921"/>
                    <a:pt x="1358" y="2805"/>
                  </a:cubicBezTo>
                  <a:cubicBezTo>
                    <a:pt x="1410" y="2257"/>
                    <a:pt x="1567" y="2361"/>
                    <a:pt x="2193" y="1500"/>
                  </a:cubicBezTo>
                  <a:cubicBezTo>
                    <a:pt x="2819" y="613"/>
                    <a:pt x="3341" y="691"/>
                    <a:pt x="2897" y="143"/>
                  </a:cubicBezTo>
                  <a:cubicBezTo>
                    <a:pt x="2805" y="40"/>
                    <a:pt x="2664" y="0"/>
                    <a:pt x="2495" y="0"/>
                  </a:cubicBezTo>
                  <a:close/>
                </a:path>
              </a:pathLst>
            </a:custGeom>
            <a:solidFill>
              <a:srgbClr val="412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55;p89">
              <a:extLst>
                <a:ext uri="{FF2B5EF4-FFF2-40B4-BE49-F238E27FC236}">
                  <a16:creationId xmlns:a16="http://schemas.microsoft.com/office/drawing/2014/main" id="{E1D0829A-8AAC-45BE-9764-26954F37EC64}"/>
                </a:ext>
              </a:extLst>
            </p:cNvPr>
            <p:cNvSpPr/>
            <p:nvPr/>
          </p:nvSpPr>
          <p:spPr>
            <a:xfrm>
              <a:off x="6160425" y="799000"/>
              <a:ext cx="272725" cy="714500"/>
            </a:xfrm>
            <a:custGeom>
              <a:avLst/>
              <a:gdLst/>
              <a:ahLst/>
              <a:cxnLst/>
              <a:rect l="l" t="t" r="r" b="b"/>
              <a:pathLst>
                <a:path w="10909" h="28580" extrusionOk="0">
                  <a:moveTo>
                    <a:pt x="5719" y="1"/>
                  </a:moveTo>
                  <a:cubicBezTo>
                    <a:pt x="5212" y="1"/>
                    <a:pt x="4713" y="220"/>
                    <a:pt x="4150" y="683"/>
                  </a:cubicBezTo>
                  <a:cubicBezTo>
                    <a:pt x="2558" y="2014"/>
                    <a:pt x="2872" y="6163"/>
                    <a:pt x="3211" y="8251"/>
                  </a:cubicBezTo>
                  <a:cubicBezTo>
                    <a:pt x="3524" y="10339"/>
                    <a:pt x="3680" y="12061"/>
                    <a:pt x="4307" y="13000"/>
                  </a:cubicBezTo>
                  <a:cubicBezTo>
                    <a:pt x="4959" y="13966"/>
                    <a:pt x="5272" y="14436"/>
                    <a:pt x="4907" y="15323"/>
                  </a:cubicBezTo>
                  <a:cubicBezTo>
                    <a:pt x="4542" y="16210"/>
                    <a:pt x="5246" y="17489"/>
                    <a:pt x="5429" y="18585"/>
                  </a:cubicBezTo>
                  <a:cubicBezTo>
                    <a:pt x="5638" y="19655"/>
                    <a:pt x="5325" y="21299"/>
                    <a:pt x="4750" y="22891"/>
                  </a:cubicBezTo>
                  <a:cubicBezTo>
                    <a:pt x="4202" y="24483"/>
                    <a:pt x="3472" y="26466"/>
                    <a:pt x="2323" y="27092"/>
                  </a:cubicBezTo>
                  <a:cubicBezTo>
                    <a:pt x="1149" y="27745"/>
                    <a:pt x="706" y="27588"/>
                    <a:pt x="601" y="27927"/>
                  </a:cubicBezTo>
                  <a:cubicBezTo>
                    <a:pt x="471" y="28293"/>
                    <a:pt x="1" y="28580"/>
                    <a:pt x="1254" y="28580"/>
                  </a:cubicBezTo>
                  <a:cubicBezTo>
                    <a:pt x="2506" y="28580"/>
                    <a:pt x="3498" y="28397"/>
                    <a:pt x="3759" y="28397"/>
                  </a:cubicBezTo>
                  <a:cubicBezTo>
                    <a:pt x="4046" y="28397"/>
                    <a:pt x="4333" y="27092"/>
                    <a:pt x="5612" y="24796"/>
                  </a:cubicBezTo>
                  <a:cubicBezTo>
                    <a:pt x="6890" y="22525"/>
                    <a:pt x="7699" y="20359"/>
                    <a:pt x="8169" y="19759"/>
                  </a:cubicBezTo>
                  <a:cubicBezTo>
                    <a:pt x="8639" y="19159"/>
                    <a:pt x="7203" y="16993"/>
                    <a:pt x="7960" y="14305"/>
                  </a:cubicBezTo>
                  <a:cubicBezTo>
                    <a:pt x="8717" y="11643"/>
                    <a:pt x="10857" y="8303"/>
                    <a:pt x="10909" y="6163"/>
                  </a:cubicBezTo>
                  <a:cubicBezTo>
                    <a:pt x="10909" y="4624"/>
                    <a:pt x="10257" y="3162"/>
                    <a:pt x="9108" y="2171"/>
                  </a:cubicBezTo>
                  <a:cubicBezTo>
                    <a:pt x="7644" y="775"/>
                    <a:pt x="6669" y="1"/>
                    <a:pt x="5719" y="1"/>
                  </a:cubicBezTo>
                  <a:close/>
                </a:path>
              </a:pathLst>
            </a:custGeom>
            <a:solidFill>
              <a:srgbClr val="BA8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56;p89">
              <a:extLst>
                <a:ext uri="{FF2B5EF4-FFF2-40B4-BE49-F238E27FC236}">
                  <a16:creationId xmlns:a16="http://schemas.microsoft.com/office/drawing/2014/main" id="{E4468967-6D1A-4B37-B932-E4386450B4B3}"/>
                </a:ext>
              </a:extLst>
            </p:cNvPr>
            <p:cNvSpPr/>
            <p:nvPr/>
          </p:nvSpPr>
          <p:spPr>
            <a:xfrm>
              <a:off x="5739675" y="830675"/>
              <a:ext cx="205500" cy="669000"/>
            </a:xfrm>
            <a:custGeom>
              <a:avLst/>
              <a:gdLst/>
              <a:ahLst/>
              <a:cxnLst/>
              <a:rect l="l" t="t" r="r" b="b"/>
              <a:pathLst>
                <a:path w="8220" h="26760" extrusionOk="0">
                  <a:moveTo>
                    <a:pt x="1479" y="0"/>
                  </a:moveTo>
                  <a:cubicBezTo>
                    <a:pt x="0" y="0"/>
                    <a:pt x="518" y="5108"/>
                    <a:pt x="1017" y="6801"/>
                  </a:cubicBezTo>
                  <a:cubicBezTo>
                    <a:pt x="1643" y="8837"/>
                    <a:pt x="704" y="9567"/>
                    <a:pt x="1669" y="10872"/>
                  </a:cubicBezTo>
                  <a:cubicBezTo>
                    <a:pt x="2635" y="12203"/>
                    <a:pt x="3705" y="14839"/>
                    <a:pt x="3861" y="16013"/>
                  </a:cubicBezTo>
                  <a:cubicBezTo>
                    <a:pt x="4044" y="17161"/>
                    <a:pt x="4383" y="18492"/>
                    <a:pt x="5088" y="19353"/>
                  </a:cubicBezTo>
                  <a:cubicBezTo>
                    <a:pt x="5766" y="20241"/>
                    <a:pt x="5558" y="22955"/>
                    <a:pt x="5871" y="24416"/>
                  </a:cubicBezTo>
                  <a:cubicBezTo>
                    <a:pt x="6184" y="25851"/>
                    <a:pt x="3861" y="25799"/>
                    <a:pt x="3861" y="26321"/>
                  </a:cubicBezTo>
                  <a:cubicBezTo>
                    <a:pt x="3861" y="26647"/>
                    <a:pt x="4351" y="26759"/>
                    <a:pt x="5100" y="26759"/>
                  </a:cubicBezTo>
                  <a:cubicBezTo>
                    <a:pt x="5549" y="26759"/>
                    <a:pt x="6093" y="26719"/>
                    <a:pt x="6680" y="26660"/>
                  </a:cubicBezTo>
                  <a:cubicBezTo>
                    <a:pt x="8219" y="26504"/>
                    <a:pt x="7149" y="25564"/>
                    <a:pt x="7436" y="24729"/>
                  </a:cubicBezTo>
                  <a:cubicBezTo>
                    <a:pt x="7724" y="23894"/>
                    <a:pt x="6523" y="21206"/>
                    <a:pt x="6758" y="19536"/>
                  </a:cubicBezTo>
                  <a:cubicBezTo>
                    <a:pt x="6993" y="17840"/>
                    <a:pt x="6106" y="16535"/>
                    <a:pt x="6158" y="15517"/>
                  </a:cubicBezTo>
                  <a:cubicBezTo>
                    <a:pt x="6184" y="14526"/>
                    <a:pt x="5218" y="11994"/>
                    <a:pt x="5714" y="10690"/>
                  </a:cubicBezTo>
                  <a:cubicBezTo>
                    <a:pt x="6210" y="9359"/>
                    <a:pt x="5558" y="8002"/>
                    <a:pt x="5244" y="6018"/>
                  </a:cubicBezTo>
                  <a:cubicBezTo>
                    <a:pt x="4905" y="4009"/>
                    <a:pt x="5375" y="3461"/>
                    <a:pt x="2635" y="695"/>
                  </a:cubicBezTo>
                  <a:cubicBezTo>
                    <a:pt x="2157" y="208"/>
                    <a:pt x="1777" y="0"/>
                    <a:pt x="1479" y="0"/>
                  </a:cubicBezTo>
                  <a:close/>
                </a:path>
              </a:pathLst>
            </a:custGeom>
            <a:solidFill>
              <a:srgbClr val="BA8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57;p89">
              <a:extLst>
                <a:ext uri="{FF2B5EF4-FFF2-40B4-BE49-F238E27FC236}">
                  <a16:creationId xmlns:a16="http://schemas.microsoft.com/office/drawing/2014/main" id="{20B4B9F9-705A-4186-BA13-C05262E8809F}"/>
                </a:ext>
              </a:extLst>
            </p:cNvPr>
            <p:cNvSpPr/>
            <p:nvPr/>
          </p:nvSpPr>
          <p:spPr>
            <a:xfrm>
              <a:off x="6369200" y="833525"/>
              <a:ext cx="107275" cy="379550"/>
            </a:xfrm>
            <a:custGeom>
              <a:avLst/>
              <a:gdLst/>
              <a:ahLst/>
              <a:cxnLst/>
              <a:rect l="l" t="t" r="r" b="b"/>
              <a:pathLst>
                <a:path w="4291" h="15182" extrusionOk="0">
                  <a:moveTo>
                    <a:pt x="364" y="0"/>
                  </a:moveTo>
                  <a:cubicBezTo>
                    <a:pt x="201" y="0"/>
                    <a:pt x="75" y="37"/>
                    <a:pt x="1" y="111"/>
                  </a:cubicBezTo>
                  <a:lnTo>
                    <a:pt x="470" y="711"/>
                  </a:lnTo>
                  <a:cubicBezTo>
                    <a:pt x="470" y="711"/>
                    <a:pt x="1775" y="1677"/>
                    <a:pt x="1906" y="2199"/>
                  </a:cubicBezTo>
                  <a:cubicBezTo>
                    <a:pt x="2036" y="2721"/>
                    <a:pt x="2375" y="3556"/>
                    <a:pt x="2140" y="6635"/>
                  </a:cubicBezTo>
                  <a:cubicBezTo>
                    <a:pt x="1906" y="9714"/>
                    <a:pt x="2375" y="10210"/>
                    <a:pt x="3315" y="12507"/>
                  </a:cubicBezTo>
                  <a:cubicBezTo>
                    <a:pt x="3949" y="14083"/>
                    <a:pt x="4256" y="15181"/>
                    <a:pt x="4280" y="15181"/>
                  </a:cubicBezTo>
                  <a:cubicBezTo>
                    <a:pt x="4290" y="15181"/>
                    <a:pt x="4246" y="14969"/>
                    <a:pt x="4150" y="14490"/>
                  </a:cubicBezTo>
                  <a:cubicBezTo>
                    <a:pt x="3837" y="12950"/>
                    <a:pt x="4176" y="13133"/>
                    <a:pt x="3941" y="10993"/>
                  </a:cubicBezTo>
                  <a:cubicBezTo>
                    <a:pt x="3706" y="8827"/>
                    <a:pt x="3550" y="6479"/>
                    <a:pt x="3419" y="4417"/>
                  </a:cubicBezTo>
                  <a:cubicBezTo>
                    <a:pt x="3315" y="2381"/>
                    <a:pt x="3967" y="2538"/>
                    <a:pt x="2871" y="1390"/>
                  </a:cubicBezTo>
                  <a:cubicBezTo>
                    <a:pt x="2014" y="472"/>
                    <a:pt x="950" y="0"/>
                    <a:pt x="364" y="0"/>
                  </a:cubicBezTo>
                  <a:close/>
                </a:path>
              </a:pathLst>
            </a:custGeom>
            <a:solidFill>
              <a:srgbClr val="D3A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58;p89">
              <a:extLst>
                <a:ext uri="{FF2B5EF4-FFF2-40B4-BE49-F238E27FC236}">
                  <a16:creationId xmlns:a16="http://schemas.microsoft.com/office/drawing/2014/main" id="{2E344518-8FAB-4F7B-804C-DCD1A896BD1E}"/>
                </a:ext>
              </a:extLst>
            </p:cNvPr>
            <p:cNvSpPr/>
            <p:nvPr/>
          </p:nvSpPr>
          <p:spPr>
            <a:xfrm>
              <a:off x="5493700" y="639875"/>
              <a:ext cx="10450" cy="24850"/>
            </a:xfrm>
            <a:custGeom>
              <a:avLst/>
              <a:gdLst/>
              <a:ahLst/>
              <a:cxnLst/>
              <a:rect l="l" t="t" r="r" b="b"/>
              <a:pathLst>
                <a:path w="418" h="994" extrusionOk="0">
                  <a:moveTo>
                    <a:pt x="247" y="0"/>
                  </a:moveTo>
                  <a:cubicBezTo>
                    <a:pt x="171" y="0"/>
                    <a:pt x="75" y="201"/>
                    <a:pt x="26" y="472"/>
                  </a:cubicBezTo>
                  <a:cubicBezTo>
                    <a:pt x="0" y="733"/>
                    <a:pt x="52" y="968"/>
                    <a:pt x="131" y="994"/>
                  </a:cubicBezTo>
                  <a:cubicBezTo>
                    <a:pt x="235" y="994"/>
                    <a:pt x="339" y="785"/>
                    <a:pt x="365" y="524"/>
                  </a:cubicBezTo>
                  <a:cubicBezTo>
                    <a:pt x="418" y="237"/>
                    <a:pt x="365" y="2"/>
                    <a:pt x="261" y="2"/>
                  </a:cubicBezTo>
                  <a:cubicBezTo>
                    <a:pt x="257" y="1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889;p35">
            <a:extLst>
              <a:ext uri="{FF2B5EF4-FFF2-40B4-BE49-F238E27FC236}">
                <a16:creationId xmlns:a16="http://schemas.microsoft.com/office/drawing/2014/main" id="{60830CB2-D3DC-4DA8-B6E7-59B62EF612E5}"/>
              </a:ext>
            </a:extLst>
          </p:cNvPr>
          <p:cNvSpPr/>
          <p:nvPr/>
        </p:nvSpPr>
        <p:spPr>
          <a:xfrm flipH="1">
            <a:off x="10199856" y="5823850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9546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9" grpId="0"/>
      <p:bldP spid="1591" grpId="0" build="p"/>
      <p:bldP spid="1599" grpId="0"/>
      <p:bldP spid="108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5;p38">
            <a:extLst>
              <a:ext uri="{FF2B5EF4-FFF2-40B4-BE49-F238E27FC236}">
                <a16:creationId xmlns:a16="http://schemas.microsoft.com/office/drawing/2014/main" id="{287260E3-74B7-4932-96F4-5F45C6E5B9D7}"/>
              </a:ext>
            </a:extLst>
          </p:cNvPr>
          <p:cNvSpPr/>
          <p:nvPr/>
        </p:nvSpPr>
        <p:spPr>
          <a:xfrm rot="10800000">
            <a:off x="-5" y="889182"/>
            <a:ext cx="12192003" cy="59167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96" name="Google Shape;896;p36"/>
          <p:cNvSpPr txBox="1">
            <a:spLocks noGrp="1"/>
          </p:cNvSpPr>
          <p:nvPr>
            <p:ph type="title"/>
          </p:nvPr>
        </p:nvSpPr>
        <p:spPr>
          <a:xfrm>
            <a:off x="5285413" y="79730"/>
            <a:ext cx="5964286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it-IT" sz="8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urlz MT" panose="04040404050702020202" pitchFamily="82" charset="0"/>
              </a:rPr>
              <a:t>Art. 81 Cost.</a:t>
            </a:r>
            <a:endParaRPr sz="8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urlz MT" panose="04040404050702020202" pitchFamily="82" charset="0"/>
            </a:endParaRPr>
          </a:p>
        </p:txBody>
      </p:sp>
      <p:sp>
        <p:nvSpPr>
          <p:cNvPr id="897" name="Google Shape;897;p36"/>
          <p:cNvSpPr txBox="1">
            <a:spLocks noGrp="1"/>
          </p:cNvSpPr>
          <p:nvPr>
            <p:ph type="subTitle" idx="1"/>
          </p:nvPr>
        </p:nvSpPr>
        <p:spPr>
          <a:xfrm flipH="1">
            <a:off x="669410" y="1936337"/>
            <a:ext cx="11221060" cy="40783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it-IT" sz="2200" b="0" i="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 Stato assicura l'equilibrio tra le entrate e le spese del proprio bilancio, tenendo conto</a:t>
            </a: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it-IT" sz="2200" b="0" i="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delle fasi avverse e delle fasi favorevoli del ciclo economico.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it-IT" sz="2200" b="0" i="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 ricorso all'indebitamento è consentito solo al fine di considerare gli effetti del ciclo economico e, previa autorizzazione delle Camere adottata a maggioranza assoluta dei rispettivi componenti, al verificarsi di eventi eccezionali.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Ogni legge che importi nuovi o maggiori oneri provvede ai mezzi per farvi fronte.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Camere ogni anno approvano con legge il bilancio e il rendiconto consuntivo presentati dal Governo.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it-IT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L'esercizio provvisorio del bilancio non può essere concesso se non per legge e per periodi non superiori complessivamente a quattro mesi.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it-IT" sz="2200" b="0" i="0" dirty="0">
                <a:effectLst/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 contenuto della legge di bilancio, le norme fondamentali e i criteri volti ad assicurare l'equilibrio tra le entrate e le spese dei bilanci e la sostenibilità del debito del complesso delle pubbliche amministrazioni sono stabiliti con legge approvata a maggioranza assoluta dei componenti di ciascuna Camera, nel rispetto dei princìpi definiti con legge costituzionale.</a:t>
            </a:r>
          </a:p>
        </p:txBody>
      </p:sp>
      <p:sp>
        <p:nvSpPr>
          <p:cNvPr id="7" name="Google Shape;3621;p84">
            <a:extLst>
              <a:ext uri="{FF2B5EF4-FFF2-40B4-BE49-F238E27FC236}">
                <a16:creationId xmlns:a16="http://schemas.microsoft.com/office/drawing/2014/main" id="{682F1F66-FD36-451B-867B-F05DFA8203F4}"/>
              </a:ext>
            </a:extLst>
          </p:cNvPr>
          <p:cNvSpPr txBox="1">
            <a:spLocks/>
          </p:cNvSpPr>
          <p:nvPr/>
        </p:nvSpPr>
        <p:spPr>
          <a:xfrm>
            <a:off x="5285413" y="218490"/>
            <a:ext cx="5964286" cy="11713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prstTxWarp prst="textArchDown">
              <a:avLst>
                <a:gd name="adj" fmla="val 1487861"/>
              </a:avLst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600" b="1" dirty="0">
                <a:solidFill>
                  <a:schemeClr val="lt1"/>
                </a:solidFill>
                <a:latin typeface="Modern Love" panose="04090805081005020601" pitchFamily="82" charset="0"/>
                <a:ea typeface="Nanum Pen Script"/>
                <a:cs typeface="Nanum Pen Script"/>
                <a:sym typeface="Nanum Pen Script"/>
              </a:rPr>
              <a:t>La sostenibilità del debito</a:t>
            </a:r>
          </a:p>
        </p:txBody>
      </p:sp>
      <p:grpSp>
        <p:nvGrpSpPr>
          <p:cNvPr id="149" name="Google Shape;1552;p47">
            <a:extLst>
              <a:ext uri="{FF2B5EF4-FFF2-40B4-BE49-F238E27FC236}">
                <a16:creationId xmlns:a16="http://schemas.microsoft.com/office/drawing/2014/main" id="{3880E751-A9A8-4963-8CF2-84C68FF73A68}"/>
              </a:ext>
            </a:extLst>
          </p:cNvPr>
          <p:cNvGrpSpPr/>
          <p:nvPr/>
        </p:nvGrpSpPr>
        <p:grpSpPr>
          <a:xfrm>
            <a:off x="1940185" y="52019"/>
            <a:ext cx="2119196" cy="1492787"/>
            <a:chOff x="1916870" y="2975060"/>
            <a:chExt cx="2347148" cy="1617450"/>
          </a:xfrm>
        </p:grpSpPr>
        <p:sp>
          <p:nvSpPr>
            <p:cNvPr id="150" name="Google Shape;1553;p47">
              <a:extLst>
                <a:ext uri="{FF2B5EF4-FFF2-40B4-BE49-F238E27FC236}">
                  <a16:creationId xmlns:a16="http://schemas.microsoft.com/office/drawing/2014/main" id="{AA658507-3D66-4550-AEF3-25B9CD8833E8}"/>
                </a:ext>
              </a:extLst>
            </p:cNvPr>
            <p:cNvSpPr/>
            <p:nvPr/>
          </p:nvSpPr>
          <p:spPr>
            <a:xfrm flipH="1">
              <a:off x="1916870" y="4404360"/>
              <a:ext cx="2347148" cy="188150"/>
            </a:xfrm>
            <a:custGeom>
              <a:avLst/>
              <a:gdLst/>
              <a:ahLst/>
              <a:cxnLst/>
              <a:rect l="l" t="t" r="r" b="b"/>
              <a:pathLst>
                <a:path w="136363" h="10931" extrusionOk="0">
                  <a:moveTo>
                    <a:pt x="68181" y="1"/>
                  </a:moveTo>
                  <a:cubicBezTo>
                    <a:pt x="30513" y="1"/>
                    <a:pt x="0" y="2456"/>
                    <a:pt x="0" y="5451"/>
                  </a:cubicBezTo>
                  <a:cubicBezTo>
                    <a:pt x="0" y="8475"/>
                    <a:pt x="30513" y="10930"/>
                    <a:pt x="68181" y="10930"/>
                  </a:cubicBezTo>
                  <a:cubicBezTo>
                    <a:pt x="105820" y="10930"/>
                    <a:pt x="136363" y="8475"/>
                    <a:pt x="136363" y="5451"/>
                  </a:cubicBezTo>
                  <a:cubicBezTo>
                    <a:pt x="136363" y="2456"/>
                    <a:pt x="105820" y="1"/>
                    <a:pt x="68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54;p47">
              <a:extLst>
                <a:ext uri="{FF2B5EF4-FFF2-40B4-BE49-F238E27FC236}">
                  <a16:creationId xmlns:a16="http://schemas.microsoft.com/office/drawing/2014/main" id="{65E7DA6A-5486-4105-85AE-99943A462D20}"/>
                </a:ext>
              </a:extLst>
            </p:cNvPr>
            <p:cNvGrpSpPr/>
            <p:nvPr/>
          </p:nvGrpSpPr>
          <p:grpSpPr>
            <a:xfrm flipH="1">
              <a:off x="1942860" y="2975060"/>
              <a:ext cx="2295197" cy="1581495"/>
              <a:chOff x="5029925" y="2452125"/>
              <a:chExt cx="2529700" cy="1723325"/>
            </a:xfrm>
          </p:grpSpPr>
          <p:sp>
            <p:nvSpPr>
              <p:cNvPr id="152" name="Google Shape;1555;p47">
                <a:extLst>
                  <a:ext uri="{FF2B5EF4-FFF2-40B4-BE49-F238E27FC236}">
                    <a16:creationId xmlns:a16="http://schemas.microsoft.com/office/drawing/2014/main" id="{D52CB471-375B-47E0-BFD9-C01AAD40556B}"/>
                  </a:ext>
                </a:extLst>
              </p:cNvPr>
              <p:cNvSpPr/>
              <p:nvPr/>
            </p:nvSpPr>
            <p:spPr>
              <a:xfrm>
                <a:off x="5058900" y="2452150"/>
                <a:ext cx="222525" cy="263600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10544" extrusionOk="0">
                    <a:moveTo>
                      <a:pt x="181" y="0"/>
                    </a:moveTo>
                    <a:cubicBezTo>
                      <a:pt x="120" y="0"/>
                      <a:pt x="60" y="2"/>
                      <a:pt x="0" y="4"/>
                    </a:cubicBezTo>
                    <a:cubicBezTo>
                      <a:pt x="0" y="4"/>
                      <a:pt x="141" y="965"/>
                      <a:pt x="339" y="2491"/>
                    </a:cubicBezTo>
                    <a:cubicBezTo>
                      <a:pt x="565" y="4045"/>
                      <a:pt x="3532" y="8368"/>
                      <a:pt x="3532" y="10092"/>
                    </a:cubicBezTo>
                    <a:cubicBezTo>
                      <a:pt x="3532" y="10412"/>
                      <a:pt x="3675" y="10543"/>
                      <a:pt x="3907" y="10543"/>
                    </a:cubicBezTo>
                    <a:cubicBezTo>
                      <a:pt x="4925" y="10543"/>
                      <a:pt x="7668" y="8026"/>
                      <a:pt x="7714" y="7888"/>
                    </a:cubicBezTo>
                    <a:cubicBezTo>
                      <a:pt x="7771" y="7690"/>
                      <a:pt x="8901" y="3649"/>
                      <a:pt x="8901" y="3649"/>
                    </a:cubicBezTo>
                    <a:cubicBezTo>
                      <a:pt x="8901" y="3649"/>
                      <a:pt x="3455" y="0"/>
                      <a:pt x="1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56;p47">
                <a:extLst>
                  <a:ext uri="{FF2B5EF4-FFF2-40B4-BE49-F238E27FC236}">
                    <a16:creationId xmlns:a16="http://schemas.microsoft.com/office/drawing/2014/main" id="{C65FC4A4-5D72-4E6D-981F-34F6FB96C175}"/>
                  </a:ext>
                </a:extLst>
              </p:cNvPr>
              <p:cNvSpPr/>
              <p:nvPr/>
            </p:nvSpPr>
            <p:spPr>
              <a:xfrm>
                <a:off x="5058900" y="2452125"/>
                <a:ext cx="133525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903" extrusionOk="0">
                    <a:moveTo>
                      <a:pt x="194" y="1"/>
                    </a:moveTo>
                    <a:cubicBezTo>
                      <a:pt x="128" y="1"/>
                      <a:pt x="64" y="2"/>
                      <a:pt x="0" y="5"/>
                    </a:cubicBezTo>
                    <a:cubicBezTo>
                      <a:pt x="0" y="5"/>
                      <a:pt x="141" y="966"/>
                      <a:pt x="339" y="2492"/>
                    </a:cubicBezTo>
                    <a:cubicBezTo>
                      <a:pt x="537" y="3283"/>
                      <a:pt x="848" y="4018"/>
                      <a:pt x="1243" y="4724"/>
                    </a:cubicBezTo>
                    <a:cubicBezTo>
                      <a:pt x="1623" y="4853"/>
                      <a:pt x="2030" y="4903"/>
                      <a:pt x="2435" y="4903"/>
                    </a:cubicBezTo>
                    <a:cubicBezTo>
                      <a:pt x="3901" y="4903"/>
                      <a:pt x="5341" y="4244"/>
                      <a:pt x="5341" y="4244"/>
                    </a:cubicBezTo>
                    <a:cubicBezTo>
                      <a:pt x="5341" y="4244"/>
                      <a:pt x="4719" y="2492"/>
                      <a:pt x="4182" y="1079"/>
                    </a:cubicBezTo>
                    <a:cubicBezTo>
                      <a:pt x="2818" y="464"/>
                      <a:pt x="1353" y="1"/>
                      <a:pt x="194" y="1"/>
                    </a:cubicBezTo>
                    <a:close/>
                  </a:path>
                </a:pathLst>
              </a:custGeom>
              <a:solidFill>
                <a:srgbClr val="3E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57;p47">
                <a:extLst>
                  <a:ext uri="{FF2B5EF4-FFF2-40B4-BE49-F238E27FC236}">
                    <a16:creationId xmlns:a16="http://schemas.microsoft.com/office/drawing/2014/main" id="{5B61D49D-CF77-437B-AE1F-F57BACCA6765}"/>
                  </a:ext>
                </a:extLst>
              </p:cNvPr>
              <p:cNvSpPr/>
              <p:nvPr/>
            </p:nvSpPr>
            <p:spPr>
              <a:xfrm>
                <a:off x="5076550" y="2474150"/>
                <a:ext cx="137775" cy="22747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9099" extrusionOk="0">
                    <a:moveTo>
                      <a:pt x="1" y="0"/>
                    </a:moveTo>
                    <a:cubicBezTo>
                      <a:pt x="198" y="1300"/>
                      <a:pt x="622" y="2515"/>
                      <a:pt x="1300" y="3617"/>
                    </a:cubicBezTo>
                    <a:cubicBezTo>
                      <a:pt x="2374" y="5256"/>
                      <a:pt x="3363" y="9099"/>
                      <a:pt x="3363" y="9099"/>
                    </a:cubicBezTo>
                    <a:lnTo>
                      <a:pt x="5087" y="5765"/>
                    </a:lnTo>
                    <a:lnTo>
                      <a:pt x="5511" y="4408"/>
                    </a:lnTo>
                    <a:cubicBezTo>
                      <a:pt x="5256" y="3052"/>
                      <a:pt x="4437" y="1893"/>
                      <a:pt x="3222" y="1215"/>
                    </a:cubicBezTo>
                    <a:cubicBezTo>
                      <a:pt x="2233" y="650"/>
                      <a:pt x="1131" y="22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8;p47">
                <a:extLst>
                  <a:ext uri="{FF2B5EF4-FFF2-40B4-BE49-F238E27FC236}">
                    <a16:creationId xmlns:a16="http://schemas.microsoft.com/office/drawing/2014/main" id="{8DB4D545-1272-42CC-81DB-60B29D295308}"/>
                  </a:ext>
                </a:extLst>
              </p:cNvPr>
              <p:cNvSpPr/>
              <p:nvPr/>
            </p:nvSpPr>
            <p:spPr>
              <a:xfrm>
                <a:off x="6106500" y="3266025"/>
                <a:ext cx="582825" cy="811700"/>
              </a:xfrm>
              <a:custGeom>
                <a:avLst/>
                <a:gdLst/>
                <a:ahLst/>
                <a:cxnLst/>
                <a:rect l="l" t="t" r="r" b="b"/>
                <a:pathLst>
                  <a:path w="23313" h="32468" extrusionOk="0">
                    <a:moveTo>
                      <a:pt x="4126" y="1"/>
                    </a:moveTo>
                    <a:lnTo>
                      <a:pt x="0" y="1894"/>
                    </a:lnTo>
                    <a:lnTo>
                      <a:pt x="2346" y="4833"/>
                    </a:lnTo>
                    <a:cubicBezTo>
                      <a:pt x="2346" y="4833"/>
                      <a:pt x="3985" y="9834"/>
                      <a:pt x="6584" y="12151"/>
                    </a:cubicBezTo>
                    <a:cubicBezTo>
                      <a:pt x="9212" y="14440"/>
                      <a:pt x="15400" y="20374"/>
                      <a:pt x="15598" y="23058"/>
                    </a:cubicBezTo>
                    <a:cubicBezTo>
                      <a:pt x="15796" y="25742"/>
                      <a:pt x="14920" y="28851"/>
                      <a:pt x="14129" y="29642"/>
                    </a:cubicBezTo>
                    <a:cubicBezTo>
                      <a:pt x="13338" y="30461"/>
                      <a:pt x="10964" y="30405"/>
                      <a:pt x="11275" y="32015"/>
                    </a:cubicBezTo>
                    <a:cubicBezTo>
                      <a:pt x="12139" y="32315"/>
                      <a:pt x="13033" y="32467"/>
                      <a:pt x="13928" y="32467"/>
                    </a:cubicBezTo>
                    <a:cubicBezTo>
                      <a:pt x="14554" y="32467"/>
                      <a:pt x="15180" y="32393"/>
                      <a:pt x="15796" y="32241"/>
                    </a:cubicBezTo>
                    <a:cubicBezTo>
                      <a:pt x="18395" y="31620"/>
                      <a:pt x="17491" y="30602"/>
                      <a:pt x="17717" y="30066"/>
                    </a:cubicBezTo>
                    <a:cubicBezTo>
                      <a:pt x="17943" y="29529"/>
                      <a:pt x="20656" y="23708"/>
                      <a:pt x="21984" y="20995"/>
                    </a:cubicBezTo>
                    <a:cubicBezTo>
                      <a:pt x="23312" y="18254"/>
                      <a:pt x="14440" y="9890"/>
                      <a:pt x="14440" y="9890"/>
                    </a:cubicBezTo>
                    <a:lnTo>
                      <a:pt x="41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59;p47">
                <a:extLst>
                  <a:ext uri="{FF2B5EF4-FFF2-40B4-BE49-F238E27FC236}">
                    <a16:creationId xmlns:a16="http://schemas.microsoft.com/office/drawing/2014/main" id="{4EAE4DFE-6DF7-4589-A01A-B435312EC635}"/>
                  </a:ext>
                </a:extLst>
              </p:cNvPr>
              <p:cNvSpPr/>
              <p:nvPr/>
            </p:nvSpPr>
            <p:spPr>
              <a:xfrm>
                <a:off x="6379875" y="3704000"/>
                <a:ext cx="281175" cy="374425"/>
              </a:xfrm>
              <a:custGeom>
                <a:avLst/>
                <a:gdLst/>
                <a:ahLst/>
                <a:cxnLst/>
                <a:rect l="l" t="t" r="r" b="b"/>
                <a:pathLst>
                  <a:path w="11247" h="14977" extrusionOk="0">
                    <a:moveTo>
                      <a:pt x="1103" y="1"/>
                    </a:moveTo>
                    <a:lnTo>
                      <a:pt x="1103" y="1"/>
                    </a:lnTo>
                    <a:cubicBezTo>
                      <a:pt x="2968" y="2092"/>
                      <a:pt x="4550" y="4211"/>
                      <a:pt x="4663" y="5567"/>
                    </a:cubicBezTo>
                    <a:cubicBezTo>
                      <a:pt x="4861" y="8252"/>
                      <a:pt x="3985" y="11332"/>
                      <a:pt x="3194" y="12151"/>
                    </a:cubicBezTo>
                    <a:cubicBezTo>
                      <a:pt x="2403" y="12942"/>
                      <a:pt x="1" y="12914"/>
                      <a:pt x="340" y="14525"/>
                    </a:cubicBezTo>
                    <a:cubicBezTo>
                      <a:pt x="1188" y="14824"/>
                      <a:pt x="2085" y="14976"/>
                      <a:pt x="2985" y="14976"/>
                    </a:cubicBezTo>
                    <a:cubicBezTo>
                      <a:pt x="3614" y="14976"/>
                      <a:pt x="4245" y="14902"/>
                      <a:pt x="4861" y="14751"/>
                    </a:cubicBezTo>
                    <a:cubicBezTo>
                      <a:pt x="7460" y="14129"/>
                      <a:pt x="6528" y="13112"/>
                      <a:pt x="6782" y="12575"/>
                    </a:cubicBezTo>
                    <a:cubicBezTo>
                      <a:pt x="7008" y="12010"/>
                      <a:pt x="9693" y="6189"/>
                      <a:pt x="11049" y="3476"/>
                    </a:cubicBezTo>
                    <a:cubicBezTo>
                      <a:pt x="11247" y="3024"/>
                      <a:pt x="11190" y="2403"/>
                      <a:pt x="10936" y="1696"/>
                    </a:cubicBezTo>
                    <a:cubicBezTo>
                      <a:pt x="10355" y="1765"/>
                      <a:pt x="9776" y="1796"/>
                      <a:pt x="9202" y="1796"/>
                    </a:cubicBezTo>
                    <a:cubicBezTo>
                      <a:pt x="6226" y="1796"/>
                      <a:pt x="3377" y="948"/>
                      <a:pt x="11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60;p47">
                <a:extLst>
                  <a:ext uri="{FF2B5EF4-FFF2-40B4-BE49-F238E27FC236}">
                    <a16:creationId xmlns:a16="http://schemas.microsoft.com/office/drawing/2014/main" id="{17BA1716-D6BC-483B-8BF0-DC1D7F003FDE}"/>
                  </a:ext>
                </a:extLst>
              </p:cNvPr>
              <p:cNvSpPr/>
              <p:nvPr/>
            </p:nvSpPr>
            <p:spPr>
              <a:xfrm>
                <a:off x="5354175" y="3179850"/>
                <a:ext cx="445775" cy="976525"/>
              </a:xfrm>
              <a:custGeom>
                <a:avLst/>
                <a:gdLst/>
                <a:ahLst/>
                <a:cxnLst/>
                <a:rect l="l" t="t" r="r" b="b"/>
                <a:pathLst>
                  <a:path w="17831" h="39061" extrusionOk="0">
                    <a:moveTo>
                      <a:pt x="4041" y="0"/>
                    </a:moveTo>
                    <a:lnTo>
                      <a:pt x="226" y="1272"/>
                    </a:lnTo>
                    <a:cubicBezTo>
                      <a:pt x="226" y="1272"/>
                      <a:pt x="5397" y="9156"/>
                      <a:pt x="6245" y="13027"/>
                    </a:cubicBezTo>
                    <a:cubicBezTo>
                      <a:pt x="7093" y="16898"/>
                      <a:pt x="4832" y="27466"/>
                      <a:pt x="4465" y="29359"/>
                    </a:cubicBezTo>
                    <a:cubicBezTo>
                      <a:pt x="4126" y="31224"/>
                      <a:pt x="4578" y="32637"/>
                      <a:pt x="4267" y="33484"/>
                    </a:cubicBezTo>
                    <a:cubicBezTo>
                      <a:pt x="3956" y="34332"/>
                      <a:pt x="3730" y="36677"/>
                      <a:pt x="3052" y="36875"/>
                    </a:cubicBezTo>
                    <a:cubicBezTo>
                      <a:pt x="2402" y="37101"/>
                      <a:pt x="424" y="36621"/>
                      <a:pt x="0" y="38457"/>
                    </a:cubicBezTo>
                    <a:cubicBezTo>
                      <a:pt x="0" y="38457"/>
                      <a:pt x="1909" y="39060"/>
                      <a:pt x="3860" y="39060"/>
                    </a:cubicBezTo>
                    <a:cubicBezTo>
                      <a:pt x="4835" y="39060"/>
                      <a:pt x="5821" y="38910"/>
                      <a:pt x="6584" y="38457"/>
                    </a:cubicBezTo>
                    <a:cubicBezTo>
                      <a:pt x="7856" y="37723"/>
                      <a:pt x="7460" y="35801"/>
                      <a:pt x="8053" y="33880"/>
                    </a:cubicBezTo>
                    <a:cubicBezTo>
                      <a:pt x="8675" y="31958"/>
                      <a:pt x="12574" y="17632"/>
                      <a:pt x="15202" y="13337"/>
                    </a:cubicBezTo>
                    <a:cubicBezTo>
                      <a:pt x="17830" y="9042"/>
                      <a:pt x="4041" y="0"/>
                      <a:pt x="40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61;p47">
                <a:extLst>
                  <a:ext uri="{FF2B5EF4-FFF2-40B4-BE49-F238E27FC236}">
                    <a16:creationId xmlns:a16="http://schemas.microsoft.com/office/drawing/2014/main" id="{8F16B280-1F72-496B-8BD3-606C8CD1D445}"/>
                  </a:ext>
                </a:extLst>
              </p:cNvPr>
              <p:cNvSpPr/>
              <p:nvPr/>
            </p:nvSpPr>
            <p:spPr>
              <a:xfrm>
                <a:off x="6614400" y="2959450"/>
                <a:ext cx="945225" cy="1153600"/>
              </a:xfrm>
              <a:custGeom>
                <a:avLst/>
                <a:gdLst/>
                <a:ahLst/>
                <a:cxnLst/>
                <a:rect l="l" t="t" r="r" b="b"/>
                <a:pathLst>
                  <a:path w="37809" h="46144" extrusionOk="0">
                    <a:moveTo>
                      <a:pt x="1781" y="0"/>
                    </a:moveTo>
                    <a:lnTo>
                      <a:pt x="1" y="198"/>
                    </a:lnTo>
                    <a:cubicBezTo>
                      <a:pt x="1" y="198"/>
                      <a:pt x="1301" y="8025"/>
                      <a:pt x="1103" y="13818"/>
                    </a:cubicBezTo>
                    <a:cubicBezTo>
                      <a:pt x="905" y="19610"/>
                      <a:pt x="9608" y="27466"/>
                      <a:pt x="15542" y="33484"/>
                    </a:cubicBezTo>
                    <a:cubicBezTo>
                      <a:pt x="19328" y="37327"/>
                      <a:pt x="23341" y="40972"/>
                      <a:pt x="27551" y="44363"/>
                    </a:cubicBezTo>
                    <a:cubicBezTo>
                      <a:pt x="28806" y="45405"/>
                      <a:pt x="32446" y="46143"/>
                      <a:pt x="34616" y="46143"/>
                    </a:cubicBezTo>
                    <a:cubicBezTo>
                      <a:pt x="35328" y="46143"/>
                      <a:pt x="35882" y="46064"/>
                      <a:pt x="36141" y="45889"/>
                    </a:cubicBezTo>
                    <a:cubicBezTo>
                      <a:pt x="37186" y="45211"/>
                      <a:pt x="37808" y="42611"/>
                      <a:pt x="34672" y="39701"/>
                    </a:cubicBezTo>
                    <a:cubicBezTo>
                      <a:pt x="31535" y="36762"/>
                      <a:pt x="26223" y="28398"/>
                      <a:pt x="23143" y="24329"/>
                    </a:cubicBezTo>
                    <a:cubicBezTo>
                      <a:pt x="20091" y="20289"/>
                      <a:pt x="12547" y="10879"/>
                      <a:pt x="9778" y="7601"/>
                    </a:cubicBezTo>
                    <a:cubicBezTo>
                      <a:pt x="6980" y="4324"/>
                      <a:pt x="1781" y="0"/>
                      <a:pt x="17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62;p47">
                <a:extLst>
                  <a:ext uri="{FF2B5EF4-FFF2-40B4-BE49-F238E27FC236}">
                    <a16:creationId xmlns:a16="http://schemas.microsoft.com/office/drawing/2014/main" id="{16E6ECC2-B32C-4C1D-A66F-5766CAA6DC0E}"/>
                  </a:ext>
                </a:extLst>
              </p:cNvPr>
              <p:cNvSpPr/>
              <p:nvPr/>
            </p:nvSpPr>
            <p:spPr>
              <a:xfrm>
                <a:off x="6813625" y="3429200"/>
                <a:ext cx="722675" cy="683950"/>
              </a:xfrm>
              <a:custGeom>
                <a:avLst/>
                <a:gdLst/>
                <a:ahLst/>
                <a:cxnLst/>
                <a:rect l="l" t="t" r="r" b="b"/>
                <a:pathLst>
                  <a:path w="28907" h="27358" extrusionOk="0">
                    <a:moveTo>
                      <a:pt x="9777" y="1"/>
                    </a:moveTo>
                    <a:cubicBezTo>
                      <a:pt x="9381" y="1"/>
                      <a:pt x="8703" y="481"/>
                      <a:pt x="8788" y="849"/>
                    </a:cubicBezTo>
                    <a:cubicBezTo>
                      <a:pt x="8901" y="1272"/>
                      <a:pt x="8929" y="1725"/>
                      <a:pt x="8873" y="2148"/>
                    </a:cubicBezTo>
                    <a:cubicBezTo>
                      <a:pt x="8850" y="2394"/>
                      <a:pt x="8652" y="2551"/>
                      <a:pt x="8431" y="2551"/>
                    </a:cubicBezTo>
                    <a:cubicBezTo>
                      <a:pt x="8372" y="2551"/>
                      <a:pt x="8311" y="2540"/>
                      <a:pt x="8251" y="2516"/>
                    </a:cubicBezTo>
                    <a:lnTo>
                      <a:pt x="6612" y="1866"/>
                    </a:lnTo>
                    <a:cubicBezTo>
                      <a:pt x="6556" y="1840"/>
                      <a:pt x="6498" y="1829"/>
                      <a:pt x="6441" y="1829"/>
                    </a:cubicBezTo>
                    <a:cubicBezTo>
                      <a:pt x="6182" y="1829"/>
                      <a:pt x="5944" y="2068"/>
                      <a:pt x="5991" y="2346"/>
                    </a:cubicBezTo>
                    <a:cubicBezTo>
                      <a:pt x="6047" y="2770"/>
                      <a:pt x="6104" y="3194"/>
                      <a:pt x="6160" y="3618"/>
                    </a:cubicBezTo>
                    <a:cubicBezTo>
                      <a:pt x="6185" y="3912"/>
                      <a:pt x="5975" y="4143"/>
                      <a:pt x="5715" y="4143"/>
                    </a:cubicBezTo>
                    <a:cubicBezTo>
                      <a:pt x="5676" y="4143"/>
                      <a:pt x="5636" y="4138"/>
                      <a:pt x="5595" y="4126"/>
                    </a:cubicBezTo>
                    <a:lnTo>
                      <a:pt x="3871" y="3674"/>
                    </a:lnTo>
                    <a:cubicBezTo>
                      <a:pt x="3830" y="3663"/>
                      <a:pt x="3789" y="3658"/>
                      <a:pt x="3749" y="3658"/>
                    </a:cubicBezTo>
                    <a:cubicBezTo>
                      <a:pt x="3484" y="3658"/>
                      <a:pt x="3253" y="3885"/>
                      <a:pt x="3278" y="4155"/>
                    </a:cubicBezTo>
                    <a:lnTo>
                      <a:pt x="3447" y="6104"/>
                    </a:lnTo>
                    <a:cubicBezTo>
                      <a:pt x="3471" y="6388"/>
                      <a:pt x="3258" y="6612"/>
                      <a:pt x="3006" y="6612"/>
                    </a:cubicBezTo>
                    <a:cubicBezTo>
                      <a:pt x="2956" y="6612"/>
                      <a:pt x="2905" y="6603"/>
                      <a:pt x="2854" y="6585"/>
                    </a:cubicBezTo>
                    <a:lnTo>
                      <a:pt x="622" y="5850"/>
                    </a:lnTo>
                    <a:cubicBezTo>
                      <a:pt x="571" y="5830"/>
                      <a:pt x="519" y="5820"/>
                      <a:pt x="468" y="5820"/>
                    </a:cubicBezTo>
                    <a:cubicBezTo>
                      <a:pt x="236" y="5820"/>
                      <a:pt x="23" y="6014"/>
                      <a:pt x="0" y="6246"/>
                    </a:cubicBezTo>
                    <a:cubicBezTo>
                      <a:pt x="0" y="6500"/>
                      <a:pt x="0" y="6726"/>
                      <a:pt x="0" y="6952"/>
                    </a:cubicBezTo>
                    <a:cubicBezTo>
                      <a:pt x="2487" y="9665"/>
                      <a:pt x="5256" y="12321"/>
                      <a:pt x="7601" y="14666"/>
                    </a:cubicBezTo>
                    <a:cubicBezTo>
                      <a:pt x="11388" y="18537"/>
                      <a:pt x="15400" y="22154"/>
                      <a:pt x="19610" y="25573"/>
                    </a:cubicBezTo>
                    <a:cubicBezTo>
                      <a:pt x="20859" y="26632"/>
                      <a:pt x="24457" y="27357"/>
                      <a:pt x="26633" y="27357"/>
                    </a:cubicBezTo>
                    <a:cubicBezTo>
                      <a:pt x="27362" y="27357"/>
                      <a:pt x="27931" y="27276"/>
                      <a:pt x="28200" y="27099"/>
                    </a:cubicBezTo>
                    <a:cubicBezTo>
                      <a:pt x="28313" y="27014"/>
                      <a:pt x="28398" y="26929"/>
                      <a:pt x="28511" y="26816"/>
                    </a:cubicBezTo>
                    <a:cubicBezTo>
                      <a:pt x="28737" y="25969"/>
                      <a:pt x="28850" y="25093"/>
                      <a:pt x="28907" y="24217"/>
                    </a:cubicBezTo>
                    <a:cubicBezTo>
                      <a:pt x="28624" y="23228"/>
                      <a:pt x="27974" y="22098"/>
                      <a:pt x="26703" y="20882"/>
                    </a:cubicBezTo>
                    <a:cubicBezTo>
                      <a:pt x="23566" y="17944"/>
                      <a:pt x="18254" y="9580"/>
                      <a:pt x="15174" y="5539"/>
                    </a:cubicBezTo>
                    <a:cubicBezTo>
                      <a:pt x="14354" y="4437"/>
                      <a:pt x="13196" y="2940"/>
                      <a:pt x="11868" y="1272"/>
                    </a:cubicBezTo>
                    <a:cubicBezTo>
                      <a:pt x="11048" y="510"/>
                      <a:pt x="10709" y="57"/>
                      <a:pt x="977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563;p47">
                <a:extLst>
                  <a:ext uri="{FF2B5EF4-FFF2-40B4-BE49-F238E27FC236}">
                    <a16:creationId xmlns:a16="http://schemas.microsoft.com/office/drawing/2014/main" id="{202C7E33-E948-4E30-B2DE-25931091DE59}"/>
                  </a:ext>
                </a:extLst>
              </p:cNvPr>
              <p:cNvSpPr/>
              <p:nvPr/>
            </p:nvSpPr>
            <p:spPr>
              <a:xfrm>
                <a:off x="7267850" y="3931475"/>
                <a:ext cx="291775" cy="181675"/>
              </a:xfrm>
              <a:custGeom>
                <a:avLst/>
                <a:gdLst/>
                <a:ahLst/>
                <a:cxnLst/>
                <a:rect l="l" t="t" r="r" b="b"/>
                <a:pathLst>
                  <a:path w="11671" h="7267" extrusionOk="0">
                    <a:moveTo>
                      <a:pt x="6358" y="0"/>
                    </a:moveTo>
                    <a:cubicBezTo>
                      <a:pt x="6132" y="0"/>
                      <a:pt x="5962" y="226"/>
                      <a:pt x="6047" y="424"/>
                    </a:cubicBezTo>
                    <a:cubicBezTo>
                      <a:pt x="6123" y="652"/>
                      <a:pt x="5972" y="857"/>
                      <a:pt x="5758" y="857"/>
                    </a:cubicBezTo>
                    <a:cubicBezTo>
                      <a:pt x="5732" y="857"/>
                      <a:pt x="5706" y="854"/>
                      <a:pt x="5680" y="848"/>
                    </a:cubicBezTo>
                    <a:lnTo>
                      <a:pt x="4917" y="678"/>
                    </a:lnTo>
                    <a:cubicBezTo>
                      <a:pt x="4897" y="676"/>
                      <a:pt x="4877" y="674"/>
                      <a:pt x="4857" y="674"/>
                    </a:cubicBezTo>
                    <a:cubicBezTo>
                      <a:pt x="4686" y="674"/>
                      <a:pt x="4547" y="783"/>
                      <a:pt x="4521" y="961"/>
                    </a:cubicBezTo>
                    <a:cubicBezTo>
                      <a:pt x="4521" y="1357"/>
                      <a:pt x="4521" y="1752"/>
                      <a:pt x="4493" y="2148"/>
                    </a:cubicBezTo>
                    <a:cubicBezTo>
                      <a:pt x="4493" y="2316"/>
                      <a:pt x="4350" y="2443"/>
                      <a:pt x="4186" y="2443"/>
                    </a:cubicBezTo>
                    <a:cubicBezTo>
                      <a:pt x="4157" y="2443"/>
                      <a:pt x="4127" y="2439"/>
                      <a:pt x="4097" y="2430"/>
                    </a:cubicBezTo>
                    <a:lnTo>
                      <a:pt x="2232" y="1922"/>
                    </a:lnTo>
                    <a:cubicBezTo>
                      <a:pt x="2195" y="1908"/>
                      <a:pt x="2159" y="1902"/>
                      <a:pt x="2125" y="1902"/>
                    </a:cubicBezTo>
                    <a:cubicBezTo>
                      <a:pt x="1948" y="1902"/>
                      <a:pt x="1813" y="2067"/>
                      <a:pt x="1837" y="2233"/>
                    </a:cubicBezTo>
                    <a:lnTo>
                      <a:pt x="1893" y="2741"/>
                    </a:lnTo>
                    <a:cubicBezTo>
                      <a:pt x="1920" y="2926"/>
                      <a:pt x="1773" y="3111"/>
                      <a:pt x="1592" y="3111"/>
                    </a:cubicBezTo>
                    <a:cubicBezTo>
                      <a:pt x="1580" y="3111"/>
                      <a:pt x="1567" y="3110"/>
                      <a:pt x="1554" y="3109"/>
                    </a:cubicBezTo>
                    <a:lnTo>
                      <a:pt x="452" y="2882"/>
                    </a:lnTo>
                    <a:cubicBezTo>
                      <a:pt x="438" y="2880"/>
                      <a:pt x="423" y="2879"/>
                      <a:pt x="408" y="2879"/>
                    </a:cubicBezTo>
                    <a:cubicBezTo>
                      <a:pt x="255" y="2879"/>
                      <a:pt x="113" y="3010"/>
                      <a:pt x="113" y="3165"/>
                    </a:cubicBezTo>
                    <a:cubicBezTo>
                      <a:pt x="57" y="3532"/>
                      <a:pt x="28" y="3928"/>
                      <a:pt x="0" y="4295"/>
                    </a:cubicBezTo>
                    <a:lnTo>
                      <a:pt x="1272" y="5341"/>
                    </a:lnTo>
                    <a:lnTo>
                      <a:pt x="1441" y="5482"/>
                    </a:lnTo>
                    <a:cubicBezTo>
                      <a:pt x="2690" y="6541"/>
                      <a:pt x="6288" y="7266"/>
                      <a:pt x="8464" y="7266"/>
                    </a:cubicBezTo>
                    <a:cubicBezTo>
                      <a:pt x="9193" y="7266"/>
                      <a:pt x="9762" y="7185"/>
                      <a:pt x="10031" y="7008"/>
                    </a:cubicBezTo>
                    <a:cubicBezTo>
                      <a:pt x="11077" y="6302"/>
                      <a:pt x="11670" y="3730"/>
                      <a:pt x="8534" y="791"/>
                    </a:cubicBezTo>
                    <a:cubicBezTo>
                      <a:pt x="8336" y="622"/>
                      <a:pt x="8110" y="396"/>
                      <a:pt x="7912" y="170"/>
                    </a:cubicBezTo>
                    <a:cubicBezTo>
                      <a:pt x="7375" y="113"/>
                      <a:pt x="6866" y="57"/>
                      <a:pt x="6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564;p47">
                <a:extLst>
                  <a:ext uri="{FF2B5EF4-FFF2-40B4-BE49-F238E27FC236}">
                    <a16:creationId xmlns:a16="http://schemas.microsoft.com/office/drawing/2014/main" id="{F67667F4-EC49-485B-9FD8-9DB7899971B7}"/>
                  </a:ext>
                </a:extLst>
              </p:cNvPr>
              <p:cNvSpPr/>
              <p:nvPr/>
            </p:nvSpPr>
            <p:spPr>
              <a:xfrm>
                <a:off x="6614400" y="2959450"/>
                <a:ext cx="921900" cy="1152975"/>
              </a:xfrm>
              <a:custGeom>
                <a:avLst/>
                <a:gdLst/>
                <a:ahLst/>
                <a:cxnLst/>
                <a:rect l="l" t="t" r="r" b="b"/>
                <a:pathLst>
                  <a:path w="36876" h="46119" extrusionOk="0">
                    <a:moveTo>
                      <a:pt x="1696" y="0"/>
                    </a:moveTo>
                    <a:lnTo>
                      <a:pt x="1" y="198"/>
                    </a:lnTo>
                    <a:cubicBezTo>
                      <a:pt x="1" y="198"/>
                      <a:pt x="1301" y="7997"/>
                      <a:pt x="1103" y="13790"/>
                    </a:cubicBezTo>
                    <a:lnTo>
                      <a:pt x="1103" y="14326"/>
                    </a:lnTo>
                    <a:cubicBezTo>
                      <a:pt x="1103" y="14411"/>
                      <a:pt x="1103" y="14468"/>
                      <a:pt x="1131" y="14552"/>
                    </a:cubicBezTo>
                    <a:cubicBezTo>
                      <a:pt x="1159" y="14637"/>
                      <a:pt x="1131" y="14750"/>
                      <a:pt x="1159" y="14863"/>
                    </a:cubicBezTo>
                    <a:cubicBezTo>
                      <a:pt x="1188" y="14948"/>
                      <a:pt x="1188" y="15061"/>
                      <a:pt x="1216" y="15174"/>
                    </a:cubicBezTo>
                    <a:cubicBezTo>
                      <a:pt x="1216" y="15259"/>
                      <a:pt x="1244" y="15315"/>
                      <a:pt x="1244" y="15400"/>
                    </a:cubicBezTo>
                    <a:cubicBezTo>
                      <a:pt x="1272" y="15485"/>
                      <a:pt x="1301" y="15654"/>
                      <a:pt x="1329" y="15739"/>
                    </a:cubicBezTo>
                    <a:cubicBezTo>
                      <a:pt x="1329" y="15796"/>
                      <a:pt x="1357" y="15852"/>
                      <a:pt x="1385" y="15937"/>
                    </a:cubicBezTo>
                    <a:cubicBezTo>
                      <a:pt x="1414" y="16050"/>
                      <a:pt x="1470" y="16191"/>
                      <a:pt x="1527" y="16333"/>
                    </a:cubicBezTo>
                    <a:lnTo>
                      <a:pt x="1555" y="16474"/>
                    </a:lnTo>
                    <a:cubicBezTo>
                      <a:pt x="1611" y="16615"/>
                      <a:pt x="1668" y="16785"/>
                      <a:pt x="1725" y="16926"/>
                    </a:cubicBezTo>
                    <a:lnTo>
                      <a:pt x="1753" y="17011"/>
                    </a:lnTo>
                    <a:cubicBezTo>
                      <a:pt x="1838" y="17180"/>
                      <a:pt x="1894" y="17378"/>
                      <a:pt x="1979" y="17519"/>
                    </a:cubicBezTo>
                    <a:lnTo>
                      <a:pt x="1979" y="17548"/>
                    </a:lnTo>
                    <a:cubicBezTo>
                      <a:pt x="2064" y="17745"/>
                      <a:pt x="2148" y="17915"/>
                      <a:pt x="2233" y="18113"/>
                    </a:cubicBezTo>
                    <a:cubicBezTo>
                      <a:pt x="4776" y="23142"/>
                      <a:pt x="10964" y="28850"/>
                      <a:pt x="15514" y="33456"/>
                    </a:cubicBezTo>
                    <a:cubicBezTo>
                      <a:pt x="19328" y="37299"/>
                      <a:pt x="23341" y="40944"/>
                      <a:pt x="27523" y="44335"/>
                    </a:cubicBezTo>
                    <a:cubicBezTo>
                      <a:pt x="28793" y="45393"/>
                      <a:pt x="32396" y="46119"/>
                      <a:pt x="34562" y="46119"/>
                    </a:cubicBezTo>
                    <a:cubicBezTo>
                      <a:pt x="35287" y="46119"/>
                      <a:pt x="35851" y="46038"/>
                      <a:pt x="36113" y="45861"/>
                    </a:cubicBezTo>
                    <a:cubicBezTo>
                      <a:pt x="36508" y="45578"/>
                      <a:pt x="36791" y="45154"/>
                      <a:pt x="36876" y="44646"/>
                    </a:cubicBezTo>
                    <a:lnTo>
                      <a:pt x="36876" y="44646"/>
                    </a:lnTo>
                    <a:cubicBezTo>
                      <a:pt x="36626" y="44679"/>
                      <a:pt x="36333" y="44695"/>
                      <a:pt x="36010" y="44695"/>
                    </a:cubicBezTo>
                    <a:cubicBezTo>
                      <a:pt x="33846" y="44695"/>
                      <a:pt x="30306" y="43983"/>
                      <a:pt x="29077" y="42950"/>
                    </a:cubicBezTo>
                    <a:cubicBezTo>
                      <a:pt x="24867" y="39531"/>
                      <a:pt x="20854" y="35914"/>
                      <a:pt x="17068" y="32043"/>
                    </a:cubicBezTo>
                    <a:cubicBezTo>
                      <a:pt x="12123" y="27070"/>
                      <a:pt x="5285" y="20769"/>
                      <a:pt x="3222" y="15485"/>
                    </a:cubicBezTo>
                    <a:cubicBezTo>
                      <a:pt x="6528" y="5058"/>
                      <a:pt x="1781" y="0"/>
                      <a:pt x="178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565;p47">
                <a:extLst>
                  <a:ext uri="{FF2B5EF4-FFF2-40B4-BE49-F238E27FC236}">
                    <a16:creationId xmlns:a16="http://schemas.microsoft.com/office/drawing/2014/main" id="{96C15E52-4853-4333-9F8B-8E02B1B96687}"/>
                  </a:ext>
                </a:extLst>
              </p:cNvPr>
              <p:cNvSpPr/>
              <p:nvPr/>
            </p:nvSpPr>
            <p:spPr>
              <a:xfrm>
                <a:off x="5359825" y="3189025"/>
                <a:ext cx="310125" cy="308025"/>
              </a:xfrm>
              <a:custGeom>
                <a:avLst/>
                <a:gdLst/>
                <a:ahLst/>
                <a:cxnLst/>
                <a:rect l="l" t="t" r="r" b="b"/>
                <a:pathLst>
                  <a:path w="12405" h="12321" extrusionOk="0">
                    <a:moveTo>
                      <a:pt x="2713" y="1"/>
                    </a:moveTo>
                    <a:lnTo>
                      <a:pt x="0" y="905"/>
                    </a:lnTo>
                    <a:cubicBezTo>
                      <a:pt x="0" y="905"/>
                      <a:pt x="3024" y="5511"/>
                      <a:pt x="4804" y="9410"/>
                    </a:cubicBezTo>
                    <a:cubicBezTo>
                      <a:pt x="5567" y="10117"/>
                      <a:pt x="6358" y="10766"/>
                      <a:pt x="7178" y="11360"/>
                    </a:cubicBezTo>
                    <a:lnTo>
                      <a:pt x="7178" y="10456"/>
                    </a:lnTo>
                    <a:cubicBezTo>
                      <a:pt x="7178" y="10456"/>
                      <a:pt x="10173" y="11784"/>
                      <a:pt x="11783" y="12321"/>
                    </a:cubicBezTo>
                    <a:lnTo>
                      <a:pt x="12405" y="6698"/>
                    </a:lnTo>
                    <a:cubicBezTo>
                      <a:pt x="10540" y="4776"/>
                      <a:pt x="8506" y="2996"/>
                      <a:pt x="6330" y="1414"/>
                    </a:cubicBezTo>
                    <a:lnTo>
                      <a:pt x="27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566;p47">
                <a:extLst>
                  <a:ext uri="{FF2B5EF4-FFF2-40B4-BE49-F238E27FC236}">
                    <a16:creationId xmlns:a16="http://schemas.microsoft.com/office/drawing/2014/main" id="{6F28B9F4-C469-40CB-AF64-EEE4430D8AA2}"/>
                  </a:ext>
                </a:extLst>
              </p:cNvPr>
              <p:cNvSpPr/>
              <p:nvPr/>
            </p:nvSpPr>
            <p:spPr>
              <a:xfrm>
                <a:off x="5076550" y="2474150"/>
                <a:ext cx="137775" cy="144125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5765" extrusionOk="0">
                    <a:moveTo>
                      <a:pt x="1" y="0"/>
                    </a:moveTo>
                    <a:lnTo>
                      <a:pt x="5087" y="5765"/>
                    </a:lnTo>
                    <a:lnTo>
                      <a:pt x="5511" y="4408"/>
                    </a:lnTo>
                    <a:cubicBezTo>
                      <a:pt x="5256" y="3052"/>
                      <a:pt x="4437" y="1893"/>
                      <a:pt x="3222" y="1215"/>
                    </a:cubicBezTo>
                    <a:cubicBezTo>
                      <a:pt x="2233" y="650"/>
                      <a:pt x="1131" y="226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567;p47">
                <a:extLst>
                  <a:ext uri="{FF2B5EF4-FFF2-40B4-BE49-F238E27FC236}">
                    <a16:creationId xmlns:a16="http://schemas.microsoft.com/office/drawing/2014/main" id="{A66BCAC8-98B4-4A84-A606-3EA37BBE092A}"/>
                  </a:ext>
                </a:extLst>
              </p:cNvPr>
              <p:cNvSpPr/>
              <p:nvPr/>
            </p:nvSpPr>
            <p:spPr>
              <a:xfrm>
                <a:off x="5029925" y="2527100"/>
                <a:ext cx="1760400" cy="1647650"/>
              </a:xfrm>
              <a:custGeom>
                <a:avLst/>
                <a:gdLst/>
                <a:ahLst/>
                <a:cxnLst/>
                <a:rect l="l" t="t" r="r" b="b"/>
                <a:pathLst>
                  <a:path w="70416" h="65906" extrusionOk="0">
                    <a:moveTo>
                      <a:pt x="13632" y="1"/>
                    </a:moveTo>
                    <a:cubicBezTo>
                      <a:pt x="10613" y="1"/>
                      <a:pt x="7724" y="1352"/>
                      <a:pt x="6471" y="3336"/>
                    </a:cubicBezTo>
                    <a:cubicBezTo>
                      <a:pt x="4804" y="6020"/>
                      <a:pt x="4352" y="8055"/>
                      <a:pt x="4239" y="8676"/>
                    </a:cubicBezTo>
                    <a:cubicBezTo>
                      <a:pt x="4126" y="9298"/>
                      <a:pt x="4465" y="10117"/>
                      <a:pt x="4409" y="10682"/>
                    </a:cubicBezTo>
                    <a:cubicBezTo>
                      <a:pt x="4324" y="11248"/>
                      <a:pt x="1753" y="14582"/>
                      <a:pt x="1187" y="15006"/>
                    </a:cubicBezTo>
                    <a:cubicBezTo>
                      <a:pt x="651" y="15429"/>
                      <a:pt x="1" y="15966"/>
                      <a:pt x="29" y="16221"/>
                    </a:cubicBezTo>
                    <a:cubicBezTo>
                      <a:pt x="57" y="16503"/>
                      <a:pt x="820" y="17718"/>
                      <a:pt x="1216" y="17803"/>
                    </a:cubicBezTo>
                    <a:cubicBezTo>
                      <a:pt x="1611" y="17916"/>
                      <a:pt x="1866" y="18368"/>
                      <a:pt x="2261" y="18425"/>
                    </a:cubicBezTo>
                    <a:cubicBezTo>
                      <a:pt x="2884" y="18840"/>
                      <a:pt x="3601" y="19054"/>
                      <a:pt x="4317" y="19054"/>
                    </a:cubicBezTo>
                    <a:cubicBezTo>
                      <a:pt x="4771" y="19054"/>
                      <a:pt x="5224" y="18967"/>
                      <a:pt x="5652" y="18792"/>
                    </a:cubicBezTo>
                    <a:lnTo>
                      <a:pt x="8845" y="17549"/>
                    </a:lnTo>
                    <a:cubicBezTo>
                      <a:pt x="8845" y="17549"/>
                      <a:pt x="10258" y="22607"/>
                      <a:pt x="12660" y="26563"/>
                    </a:cubicBezTo>
                    <a:cubicBezTo>
                      <a:pt x="15061" y="30547"/>
                      <a:pt x="22860" y="35209"/>
                      <a:pt x="25516" y="39645"/>
                    </a:cubicBezTo>
                    <a:cubicBezTo>
                      <a:pt x="28201" y="44082"/>
                      <a:pt x="28031" y="53519"/>
                      <a:pt x="28031" y="54791"/>
                    </a:cubicBezTo>
                    <a:cubicBezTo>
                      <a:pt x="28059" y="55723"/>
                      <a:pt x="28144" y="56627"/>
                      <a:pt x="28342" y="57532"/>
                    </a:cubicBezTo>
                    <a:cubicBezTo>
                      <a:pt x="28455" y="58182"/>
                      <a:pt x="28766" y="62787"/>
                      <a:pt x="27720" y="63183"/>
                    </a:cubicBezTo>
                    <a:cubicBezTo>
                      <a:pt x="26675" y="63550"/>
                      <a:pt x="25121" y="63635"/>
                      <a:pt x="25121" y="64878"/>
                    </a:cubicBezTo>
                    <a:cubicBezTo>
                      <a:pt x="25121" y="65582"/>
                      <a:pt x="26757" y="65905"/>
                      <a:pt x="28486" y="65905"/>
                    </a:cubicBezTo>
                    <a:cubicBezTo>
                      <a:pt x="29813" y="65905"/>
                      <a:pt x="31194" y="65715"/>
                      <a:pt x="31930" y="65359"/>
                    </a:cubicBezTo>
                    <a:cubicBezTo>
                      <a:pt x="32778" y="64991"/>
                      <a:pt x="32072" y="61911"/>
                      <a:pt x="32496" y="59481"/>
                    </a:cubicBezTo>
                    <a:cubicBezTo>
                      <a:pt x="32919" y="57023"/>
                      <a:pt x="32665" y="47614"/>
                      <a:pt x="32891" y="43573"/>
                    </a:cubicBezTo>
                    <a:cubicBezTo>
                      <a:pt x="33032" y="41002"/>
                      <a:pt x="33372" y="38402"/>
                      <a:pt x="33908" y="35887"/>
                    </a:cubicBezTo>
                    <a:cubicBezTo>
                      <a:pt x="33908" y="35887"/>
                      <a:pt x="33926" y="35887"/>
                      <a:pt x="33960" y="35887"/>
                    </a:cubicBezTo>
                    <a:cubicBezTo>
                      <a:pt x="34726" y="35887"/>
                      <a:pt x="43906" y="35835"/>
                      <a:pt x="47641" y="33372"/>
                    </a:cubicBezTo>
                    <a:cubicBezTo>
                      <a:pt x="48658" y="37243"/>
                      <a:pt x="51258" y="40549"/>
                      <a:pt x="54790" y="42499"/>
                    </a:cubicBezTo>
                    <a:cubicBezTo>
                      <a:pt x="60696" y="45664"/>
                      <a:pt x="64171" y="50411"/>
                      <a:pt x="64708" y="52050"/>
                    </a:cubicBezTo>
                    <a:cubicBezTo>
                      <a:pt x="65217" y="53717"/>
                      <a:pt x="63436" y="58860"/>
                      <a:pt x="62702" y="59990"/>
                    </a:cubicBezTo>
                    <a:cubicBezTo>
                      <a:pt x="61967" y="61092"/>
                      <a:pt x="60582" y="60696"/>
                      <a:pt x="59933" y="61092"/>
                    </a:cubicBezTo>
                    <a:cubicBezTo>
                      <a:pt x="59254" y="61488"/>
                      <a:pt x="59622" y="62335"/>
                      <a:pt x="59622" y="62335"/>
                    </a:cubicBezTo>
                    <a:cubicBezTo>
                      <a:pt x="59622" y="62335"/>
                      <a:pt x="61788" y="62956"/>
                      <a:pt x="63769" y="62956"/>
                    </a:cubicBezTo>
                    <a:cubicBezTo>
                      <a:pt x="64493" y="62956"/>
                      <a:pt x="65193" y="62873"/>
                      <a:pt x="65753" y="62646"/>
                    </a:cubicBezTo>
                    <a:cubicBezTo>
                      <a:pt x="67844" y="61827"/>
                      <a:pt x="66827" y="61148"/>
                      <a:pt x="67251" y="59933"/>
                    </a:cubicBezTo>
                    <a:cubicBezTo>
                      <a:pt x="67675" y="58718"/>
                      <a:pt x="70416" y="50241"/>
                      <a:pt x="70331" y="48942"/>
                    </a:cubicBezTo>
                    <a:cubicBezTo>
                      <a:pt x="70218" y="47670"/>
                      <a:pt x="62702" y="40578"/>
                      <a:pt x="63069" y="38063"/>
                    </a:cubicBezTo>
                    <a:cubicBezTo>
                      <a:pt x="63408" y="35548"/>
                      <a:pt x="67279" y="28371"/>
                      <a:pt x="66997" y="21392"/>
                    </a:cubicBezTo>
                    <a:cubicBezTo>
                      <a:pt x="66714" y="14412"/>
                      <a:pt x="55214" y="11926"/>
                      <a:pt x="43770" y="11926"/>
                    </a:cubicBezTo>
                    <a:cubicBezTo>
                      <a:pt x="39261" y="11926"/>
                      <a:pt x="29561" y="13376"/>
                      <a:pt x="26525" y="13376"/>
                    </a:cubicBezTo>
                    <a:cubicBezTo>
                      <a:pt x="26041" y="13376"/>
                      <a:pt x="25726" y="13339"/>
                      <a:pt x="25629" y="13254"/>
                    </a:cubicBezTo>
                    <a:cubicBezTo>
                      <a:pt x="24951" y="12604"/>
                      <a:pt x="20741" y="1979"/>
                      <a:pt x="16813" y="538"/>
                    </a:cubicBezTo>
                    <a:cubicBezTo>
                      <a:pt x="15781" y="170"/>
                      <a:pt x="14698" y="1"/>
                      <a:pt x="13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568;p47">
                <a:extLst>
                  <a:ext uri="{FF2B5EF4-FFF2-40B4-BE49-F238E27FC236}">
                    <a16:creationId xmlns:a16="http://schemas.microsoft.com/office/drawing/2014/main" id="{BC6F42AE-0074-4112-BB08-91EEAF042D14}"/>
                  </a:ext>
                </a:extLst>
              </p:cNvPr>
              <p:cNvSpPr/>
              <p:nvPr/>
            </p:nvSpPr>
            <p:spPr>
              <a:xfrm>
                <a:off x="5038400" y="2864600"/>
                <a:ext cx="639650" cy="599800"/>
              </a:xfrm>
              <a:custGeom>
                <a:avLst/>
                <a:gdLst/>
                <a:ahLst/>
                <a:cxnLst/>
                <a:rect l="l" t="t" r="r" b="b"/>
                <a:pathLst>
                  <a:path w="25586" h="23992" extrusionOk="0">
                    <a:moveTo>
                      <a:pt x="14049" y="1"/>
                    </a:moveTo>
                    <a:cubicBezTo>
                      <a:pt x="13777" y="1"/>
                      <a:pt x="13574" y="259"/>
                      <a:pt x="13677" y="517"/>
                    </a:cubicBezTo>
                    <a:lnTo>
                      <a:pt x="13733" y="714"/>
                    </a:lnTo>
                    <a:cubicBezTo>
                      <a:pt x="12962" y="389"/>
                      <a:pt x="11628" y="84"/>
                      <a:pt x="10415" y="84"/>
                    </a:cubicBezTo>
                    <a:cubicBezTo>
                      <a:pt x="9629" y="84"/>
                      <a:pt x="8893" y="212"/>
                      <a:pt x="8393" y="545"/>
                    </a:cubicBezTo>
                    <a:cubicBezTo>
                      <a:pt x="7121" y="1421"/>
                      <a:pt x="5765" y="1477"/>
                      <a:pt x="4041" y="1506"/>
                    </a:cubicBezTo>
                    <a:cubicBezTo>
                      <a:pt x="3052" y="1506"/>
                      <a:pt x="2120" y="1873"/>
                      <a:pt x="1385" y="2523"/>
                    </a:cubicBezTo>
                    <a:lnTo>
                      <a:pt x="1272" y="2608"/>
                    </a:lnTo>
                    <a:lnTo>
                      <a:pt x="312" y="3031"/>
                    </a:lnTo>
                    <a:cubicBezTo>
                      <a:pt x="85" y="3116"/>
                      <a:pt x="1" y="3399"/>
                      <a:pt x="142" y="3597"/>
                    </a:cubicBezTo>
                    <a:cubicBezTo>
                      <a:pt x="312" y="3879"/>
                      <a:pt x="566" y="4133"/>
                      <a:pt x="848" y="4303"/>
                    </a:cubicBezTo>
                    <a:cubicBezTo>
                      <a:pt x="1272" y="4416"/>
                      <a:pt x="1527" y="4868"/>
                      <a:pt x="1922" y="4925"/>
                    </a:cubicBezTo>
                    <a:cubicBezTo>
                      <a:pt x="2518" y="5334"/>
                      <a:pt x="3217" y="5547"/>
                      <a:pt x="3926" y="5547"/>
                    </a:cubicBezTo>
                    <a:cubicBezTo>
                      <a:pt x="4393" y="5547"/>
                      <a:pt x="4864" y="5454"/>
                      <a:pt x="5313" y="5264"/>
                    </a:cubicBezTo>
                    <a:lnTo>
                      <a:pt x="8478" y="4049"/>
                    </a:lnTo>
                    <a:cubicBezTo>
                      <a:pt x="8478" y="4049"/>
                      <a:pt x="9890" y="9107"/>
                      <a:pt x="12292" y="13063"/>
                    </a:cubicBezTo>
                    <a:cubicBezTo>
                      <a:pt x="14157" y="16114"/>
                      <a:pt x="19159" y="19562"/>
                      <a:pt x="22606" y="23009"/>
                    </a:cubicBezTo>
                    <a:lnTo>
                      <a:pt x="22719" y="23094"/>
                    </a:lnTo>
                    <a:cubicBezTo>
                      <a:pt x="23538" y="23433"/>
                      <a:pt x="24358" y="23743"/>
                      <a:pt x="24979" y="23970"/>
                    </a:cubicBezTo>
                    <a:cubicBezTo>
                      <a:pt x="25025" y="23985"/>
                      <a:pt x="25070" y="23992"/>
                      <a:pt x="25112" y="23992"/>
                    </a:cubicBezTo>
                    <a:cubicBezTo>
                      <a:pt x="25387" y="23992"/>
                      <a:pt x="25586" y="23702"/>
                      <a:pt x="25488" y="23433"/>
                    </a:cubicBezTo>
                    <a:cubicBezTo>
                      <a:pt x="25036" y="22218"/>
                      <a:pt x="24753" y="20918"/>
                      <a:pt x="24584" y="19618"/>
                    </a:cubicBezTo>
                    <a:cubicBezTo>
                      <a:pt x="24584" y="19392"/>
                      <a:pt x="24782" y="19194"/>
                      <a:pt x="25008" y="19194"/>
                    </a:cubicBezTo>
                    <a:cubicBezTo>
                      <a:pt x="25319" y="19194"/>
                      <a:pt x="25516" y="18855"/>
                      <a:pt x="25319" y="18601"/>
                    </a:cubicBezTo>
                    <a:cubicBezTo>
                      <a:pt x="24358" y="17244"/>
                      <a:pt x="23454" y="15832"/>
                      <a:pt x="22606" y="14391"/>
                    </a:cubicBezTo>
                    <a:cubicBezTo>
                      <a:pt x="21673" y="12667"/>
                      <a:pt x="20967" y="9643"/>
                      <a:pt x="20713" y="8485"/>
                    </a:cubicBezTo>
                    <a:cubicBezTo>
                      <a:pt x="20656" y="8231"/>
                      <a:pt x="20826" y="8005"/>
                      <a:pt x="21080" y="8005"/>
                    </a:cubicBezTo>
                    <a:lnTo>
                      <a:pt x="21363" y="8005"/>
                    </a:lnTo>
                    <a:cubicBezTo>
                      <a:pt x="20317" y="6309"/>
                      <a:pt x="19017" y="3229"/>
                      <a:pt x="18593" y="2212"/>
                    </a:cubicBezTo>
                    <a:cubicBezTo>
                      <a:pt x="18509" y="2043"/>
                      <a:pt x="18593" y="1816"/>
                      <a:pt x="18791" y="1732"/>
                    </a:cubicBezTo>
                    <a:lnTo>
                      <a:pt x="19215" y="1506"/>
                    </a:lnTo>
                    <a:cubicBezTo>
                      <a:pt x="18396" y="1110"/>
                      <a:pt x="15485" y="347"/>
                      <a:pt x="14129" y="8"/>
                    </a:cubicBezTo>
                    <a:cubicBezTo>
                      <a:pt x="14102" y="3"/>
                      <a:pt x="14075" y="1"/>
                      <a:pt x="140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569;p47">
                <a:extLst>
                  <a:ext uri="{FF2B5EF4-FFF2-40B4-BE49-F238E27FC236}">
                    <a16:creationId xmlns:a16="http://schemas.microsoft.com/office/drawing/2014/main" id="{2F1E9688-F60A-41C5-B147-A40F3374D57E}"/>
                  </a:ext>
                </a:extLst>
              </p:cNvPr>
              <p:cNvSpPr/>
              <p:nvPr/>
            </p:nvSpPr>
            <p:spPr>
              <a:xfrm>
                <a:off x="5877625" y="3304875"/>
                <a:ext cx="354650" cy="119425"/>
              </a:xfrm>
              <a:custGeom>
                <a:avLst/>
                <a:gdLst/>
                <a:ahLst/>
                <a:cxnLst/>
                <a:rect l="l" t="t" r="r" b="b"/>
                <a:pathLst>
                  <a:path w="14186" h="4777" extrusionOk="0">
                    <a:moveTo>
                      <a:pt x="14185" y="1"/>
                    </a:moveTo>
                    <a:cubicBezTo>
                      <a:pt x="11024" y="2615"/>
                      <a:pt x="6643" y="3132"/>
                      <a:pt x="3674" y="3132"/>
                    </a:cubicBezTo>
                    <a:cubicBezTo>
                      <a:pt x="1734" y="3132"/>
                      <a:pt x="396" y="2911"/>
                      <a:pt x="396" y="2911"/>
                    </a:cubicBezTo>
                    <a:lnTo>
                      <a:pt x="0" y="4776"/>
                    </a:lnTo>
                    <a:cubicBezTo>
                      <a:pt x="0" y="4776"/>
                      <a:pt x="18" y="4776"/>
                      <a:pt x="52" y="4776"/>
                    </a:cubicBezTo>
                    <a:cubicBezTo>
                      <a:pt x="818" y="4776"/>
                      <a:pt x="9998" y="4724"/>
                      <a:pt x="13733" y="2261"/>
                    </a:cubicBezTo>
                    <a:lnTo>
                      <a:pt x="141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570;p47">
                <a:extLst>
                  <a:ext uri="{FF2B5EF4-FFF2-40B4-BE49-F238E27FC236}">
                    <a16:creationId xmlns:a16="http://schemas.microsoft.com/office/drawing/2014/main" id="{493FDC8B-E5E2-46D9-A4C0-6550DEF10655}"/>
                  </a:ext>
                </a:extLst>
              </p:cNvPr>
              <p:cNvSpPr/>
              <p:nvPr/>
            </p:nvSpPr>
            <p:spPr>
              <a:xfrm>
                <a:off x="5353475" y="3789475"/>
                <a:ext cx="219700" cy="366900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4676" extrusionOk="0">
                    <a:moveTo>
                      <a:pt x="5425" y="1"/>
                    </a:moveTo>
                    <a:cubicBezTo>
                      <a:pt x="5030" y="2346"/>
                      <a:pt x="4606" y="4267"/>
                      <a:pt x="4493" y="4974"/>
                    </a:cubicBezTo>
                    <a:cubicBezTo>
                      <a:pt x="4126" y="6867"/>
                      <a:pt x="4578" y="8252"/>
                      <a:pt x="4267" y="9099"/>
                    </a:cubicBezTo>
                    <a:cubicBezTo>
                      <a:pt x="3956" y="9947"/>
                      <a:pt x="3730" y="12292"/>
                      <a:pt x="3080" y="12490"/>
                    </a:cubicBezTo>
                    <a:cubicBezTo>
                      <a:pt x="2402" y="12716"/>
                      <a:pt x="424" y="12236"/>
                      <a:pt x="0" y="14072"/>
                    </a:cubicBezTo>
                    <a:cubicBezTo>
                      <a:pt x="0" y="14072"/>
                      <a:pt x="1909" y="14675"/>
                      <a:pt x="3868" y="14675"/>
                    </a:cubicBezTo>
                    <a:cubicBezTo>
                      <a:pt x="4848" y="14675"/>
                      <a:pt x="5840" y="14525"/>
                      <a:pt x="6612" y="14072"/>
                    </a:cubicBezTo>
                    <a:cubicBezTo>
                      <a:pt x="7855" y="13338"/>
                      <a:pt x="7460" y="11416"/>
                      <a:pt x="8053" y="9495"/>
                    </a:cubicBezTo>
                    <a:cubicBezTo>
                      <a:pt x="8194" y="9128"/>
                      <a:pt x="8449" y="8252"/>
                      <a:pt x="8788" y="7037"/>
                    </a:cubicBezTo>
                    <a:cubicBezTo>
                      <a:pt x="7968" y="6104"/>
                      <a:pt x="7290" y="5030"/>
                      <a:pt x="6782" y="3900"/>
                    </a:cubicBezTo>
                    <a:cubicBezTo>
                      <a:pt x="6245" y="2629"/>
                      <a:pt x="5793" y="1329"/>
                      <a:pt x="54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571;p47">
                <a:extLst>
                  <a:ext uri="{FF2B5EF4-FFF2-40B4-BE49-F238E27FC236}">
                    <a16:creationId xmlns:a16="http://schemas.microsoft.com/office/drawing/2014/main" id="{7C4F8C3F-5477-491F-BC60-DFDF063E14DE}"/>
                  </a:ext>
                </a:extLst>
              </p:cNvPr>
              <p:cNvSpPr/>
              <p:nvPr/>
            </p:nvSpPr>
            <p:spPr>
              <a:xfrm>
                <a:off x="5657925" y="3757700"/>
                <a:ext cx="191475" cy="417750"/>
              </a:xfrm>
              <a:custGeom>
                <a:avLst/>
                <a:gdLst/>
                <a:ahLst/>
                <a:cxnLst/>
                <a:rect l="l" t="t" r="r" b="b"/>
                <a:pathLst>
                  <a:path w="7659" h="16710" extrusionOk="0">
                    <a:moveTo>
                      <a:pt x="2742" y="0"/>
                    </a:moveTo>
                    <a:lnTo>
                      <a:pt x="2742" y="0"/>
                    </a:lnTo>
                    <a:cubicBezTo>
                      <a:pt x="2939" y="2713"/>
                      <a:pt x="2911" y="5002"/>
                      <a:pt x="2911" y="5595"/>
                    </a:cubicBezTo>
                    <a:cubicBezTo>
                      <a:pt x="2939" y="6499"/>
                      <a:pt x="3024" y="7432"/>
                      <a:pt x="3222" y="8308"/>
                    </a:cubicBezTo>
                    <a:cubicBezTo>
                      <a:pt x="3335" y="8986"/>
                      <a:pt x="3646" y="13592"/>
                      <a:pt x="2600" y="13959"/>
                    </a:cubicBezTo>
                    <a:cubicBezTo>
                      <a:pt x="1555" y="14355"/>
                      <a:pt x="1" y="14411"/>
                      <a:pt x="1" y="15683"/>
                    </a:cubicBezTo>
                    <a:cubicBezTo>
                      <a:pt x="1" y="16386"/>
                      <a:pt x="1637" y="16709"/>
                      <a:pt x="3366" y="16709"/>
                    </a:cubicBezTo>
                    <a:cubicBezTo>
                      <a:pt x="4693" y="16709"/>
                      <a:pt x="6074" y="16519"/>
                      <a:pt x="6810" y="16163"/>
                    </a:cubicBezTo>
                    <a:cubicBezTo>
                      <a:pt x="7658" y="15796"/>
                      <a:pt x="6952" y="12716"/>
                      <a:pt x="7376" y="10286"/>
                    </a:cubicBezTo>
                    <a:cubicBezTo>
                      <a:pt x="7517" y="9099"/>
                      <a:pt x="7602" y="7912"/>
                      <a:pt x="7602" y="6725"/>
                    </a:cubicBezTo>
                    <a:cubicBezTo>
                      <a:pt x="7291" y="6160"/>
                      <a:pt x="6923" y="5652"/>
                      <a:pt x="6500" y="5171"/>
                    </a:cubicBezTo>
                    <a:cubicBezTo>
                      <a:pt x="5059" y="3617"/>
                      <a:pt x="3787" y="1865"/>
                      <a:pt x="2742" y="0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572;p47">
                <a:extLst>
                  <a:ext uri="{FF2B5EF4-FFF2-40B4-BE49-F238E27FC236}">
                    <a16:creationId xmlns:a16="http://schemas.microsoft.com/office/drawing/2014/main" id="{060CA7E2-D860-4A7D-9C5A-967CA0A3CB1E}"/>
                  </a:ext>
                </a:extLst>
              </p:cNvPr>
              <p:cNvSpPr/>
              <p:nvPr/>
            </p:nvSpPr>
            <p:spPr>
              <a:xfrm>
                <a:off x="5287050" y="2460025"/>
                <a:ext cx="20912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9503" extrusionOk="0">
                    <a:moveTo>
                      <a:pt x="1188" y="0"/>
                    </a:moveTo>
                    <a:cubicBezTo>
                      <a:pt x="1188" y="0"/>
                      <a:pt x="1" y="1074"/>
                      <a:pt x="29" y="3250"/>
                    </a:cubicBezTo>
                    <a:cubicBezTo>
                      <a:pt x="58" y="5397"/>
                      <a:pt x="1583" y="7234"/>
                      <a:pt x="1583" y="7234"/>
                    </a:cubicBezTo>
                    <a:cubicBezTo>
                      <a:pt x="1583" y="7234"/>
                      <a:pt x="3706" y="9503"/>
                      <a:pt x="5219" y="9503"/>
                    </a:cubicBezTo>
                    <a:cubicBezTo>
                      <a:pt x="5469" y="9503"/>
                      <a:pt x="5702" y="9441"/>
                      <a:pt x="5907" y="9296"/>
                    </a:cubicBezTo>
                    <a:cubicBezTo>
                      <a:pt x="7319" y="8279"/>
                      <a:pt x="8365" y="4493"/>
                      <a:pt x="6500" y="2684"/>
                    </a:cubicBezTo>
                    <a:cubicBezTo>
                      <a:pt x="4635" y="876"/>
                      <a:pt x="1188" y="0"/>
                      <a:pt x="1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573;p47">
                <a:extLst>
                  <a:ext uri="{FF2B5EF4-FFF2-40B4-BE49-F238E27FC236}">
                    <a16:creationId xmlns:a16="http://schemas.microsoft.com/office/drawing/2014/main" id="{D058074F-90E1-48A2-9933-7BADD57616F7}"/>
                  </a:ext>
                </a:extLst>
              </p:cNvPr>
              <p:cNvSpPr/>
              <p:nvPr/>
            </p:nvSpPr>
            <p:spPr>
              <a:xfrm>
                <a:off x="5290600" y="2460025"/>
                <a:ext cx="13282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5285" extrusionOk="0">
                    <a:moveTo>
                      <a:pt x="1074" y="0"/>
                    </a:moveTo>
                    <a:cubicBezTo>
                      <a:pt x="509" y="565"/>
                      <a:pt x="142" y="1300"/>
                      <a:pt x="0" y="2119"/>
                    </a:cubicBezTo>
                    <a:lnTo>
                      <a:pt x="3335" y="5284"/>
                    </a:lnTo>
                    <a:cubicBezTo>
                      <a:pt x="3335" y="5284"/>
                      <a:pt x="4973" y="3363"/>
                      <a:pt x="5312" y="1865"/>
                    </a:cubicBezTo>
                    <a:cubicBezTo>
                      <a:pt x="3984" y="1046"/>
                      <a:pt x="2572" y="396"/>
                      <a:pt x="1074" y="0"/>
                    </a:cubicBezTo>
                    <a:close/>
                  </a:path>
                </a:pathLst>
              </a:custGeom>
              <a:solidFill>
                <a:srgbClr val="3E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574;p47">
                <a:extLst>
                  <a:ext uri="{FF2B5EF4-FFF2-40B4-BE49-F238E27FC236}">
                    <a16:creationId xmlns:a16="http://schemas.microsoft.com/office/drawing/2014/main" id="{8CB1E811-DD41-4D18-AA45-4F404EEB498B}"/>
                  </a:ext>
                </a:extLst>
              </p:cNvPr>
              <p:cNvSpPr/>
              <p:nvPr/>
            </p:nvSpPr>
            <p:spPr>
              <a:xfrm>
                <a:off x="5296250" y="2482625"/>
                <a:ext cx="129300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7206" extrusionOk="0">
                    <a:moveTo>
                      <a:pt x="1215" y="0"/>
                    </a:moveTo>
                    <a:lnTo>
                      <a:pt x="1215" y="0"/>
                    </a:lnTo>
                    <a:cubicBezTo>
                      <a:pt x="1215" y="0"/>
                      <a:pt x="0" y="2091"/>
                      <a:pt x="1385" y="5086"/>
                    </a:cubicBezTo>
                    <a:lnTo>
                      <a:pt x="2656" y="5284"/>
                    </a:lnTo>
                    <a:lnTo>
                      <a:pt x="3730" y="7206"/>
                    </a:lnTo>
                    <a:cubicBezTo>
                      <a:pt x="3730" y="7206"/>
                      <a:pt x="5171" y="2317"/>
                      <a:pt x="12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575;p47">
                <a:extLst>
                  <a:ext uri="{FF2B5EF4-FFF2-40B4-BE49-F238E27FC236}">
                    <a16:creationId xmlns:a16="http://schemas.microsoft.com/office/drawing/2014/main" id="{5CAAFA0D-B3FC-4EA6-9C06-03674DB790FA}"/>
                  </a:ext>
                </a:extLst>
              </p:cNvPr>
              <p:cNvSpPr/>
              <p:nvPr/>
            </p:nvSpPr>
            <p:spPr>
              <a:xfrm>
                <a:off x="5326625" y="2482625"/>
                <a:ext cx="98925" cy="180150"/>
              </a:xfrm>
              <a:custGeom>
                <a:avLst/>
                <a:gdLst/>
                <a:ahLst/>
                <a:cxnLst/>
                <a:rect l="l" t="t" r="r" b="b"/>
                <a:pathLst>
                  <a:path w="3957" h="7206" extrusionOk="0">
                    <a:moveTo>
                      <a:pt x="0" y="0"/>
                    </a:moveTo>
                    <a:lnTo>
                      <a:pt x="1441" y="5313"/>
                    </a:lnTo>
                    <a:lnTo>
                      <a:pt x="2515" y="7206"/>
                    </a:lnTo>
                    <a:cubicBezTo>
                      <a:pt x="2515" y="7206"/>
                      <a:pt x="3956" y="2317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576;p47">
                <a:extLst>
                  <a:ext uri="{FF2B5EF4-FFF2-40B4-BE49-F238E27FC236}">
                    <a16:creationId xmlns:a16="http://schemas.microsoft.com/office/drawing/2014/main" id="{C0458B06-BB7E-4857-BA0F-8BE2C6DF10FA}"/>
                  </a:ext>
                </a:extLst>
              </p:cNvPr>
              <p:cNvSpPr/>
              <p:nvPr/>
            </p:nvSpPr>
            <p:spPr>
              <a:xfrm>
                <a:off x="6511275" y="3669400"/>
                <a:ext cx="279050" cy="431625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265" extrusionOk="0">
                    <a:moveTo>
                      <a:pt x="226" y="0"/>
                    </a:moveTo>
                    <a:lnTo>
                      <a:pt x="226" y="0"/>
                    </a:lnTo>
                    <a:cubicBezTo>
                      <a:pt x="3278" y="2600"/>
                      <a:pt x="5087" y="5228"/>
                      <a:pt x="5454" y="6358"/>
                    </a:cubicBezTo>
                    <a:cubicBezTo>
                      <a:pt x="5963" y="7997"/>
                      <a:pt x="4182" y="13168"/>
                      <a:pt x="3448" y="14270"/>
                    </a:cubicBezTo>
                    <a:cubicBezTo>
                      <a:pt x="2713" y="15400"/>
                      <a:pt x="1328" y="15004"/>
                      <a:pt x="650" y="15400"/>
                    </a:cubicBezTo>
                    <a:cubicBezTo>
                      <a:pt x="0" y="15767"/>
                      <a:pt x="340" y="16643"/>
                      <a:pt x="340" y="16643"/>
                    </a:cubicBezTo>
                    <a:cubicBezTo>
                      <a:pt x="340" y="16643"/>
                      <a:pt x="2521" y="17264"/>
                      <a:pt x="4510" y="17264"/>
                    </a:cubicBezTo>
                    <a:cubicBezTo>
                      <a:pt x="5237" y="17264"/>
                      <a:pt x="5939" y="17181"/>
                      <a:pt x="6499" y="16954"/>
                    </a:cubicBezTo>
                    <a:cubicBezTo>
                      <a:pt x="8562" y="16135"/>
                      <a:pt x="7573" y="15456"/>
                      <a:pt x="7997" y="14241"/>
                    </a:cubicBezTo>
                    <a:cubicBezTo>
                      <a:pt x="8421" y="13026"/>
                      <a:pt x="11162" y="4578"/>
                      <a:pt x="11077" y="3278"/>
                    </a:cubicBezTo>
                    <a:cubicBezTo>
                      <a:pt x="10936" y="2854"/>
                      <a:pt x="10738" y="2487"/>
                      <a:pt x="10455" y="2176"/>
                    </a:cubicBezTo>
                    <a:cubicBezTo>
                      <a:pt x="7149" y="2006"/>
                      <a:pt x="3391" y="1046"/>
                      <a:pt x="226" y="0"/>
                    </a:cubicBezTo>
                    <a:close/>
                  </a:path>
                </a:pathLst>
              </a:custGeom>
              <a:solidFill>
                <a:srgbClr val="1812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577;p47">
                <a:extLst>
                  <a:ext uri="{FF2B5EF4-FFF2-40B4-BE49-F238E27FC236}">
                    <a16:creationId xmlns:a16="http://schemas.microsoft.com/office/drawing/2014/main" id="{C6540748-ED2B-4AB8-92BE-7B64BC54F0B5}"/>
                  </a:ext>
                </a:extLst>
              </p:cNvPr>
              <p:cNvSpPr/>
              <p:nvPr/>
            </p:nvSpPr>
            <p:spPr>
              <a:xfrm>
                <a:off x="5029925" y="2902225"/>
                <a:ext cx="7702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770" extrusionOk="0">
                    <a:moveTo>
                      <a:pt x="1216" y="1"/>
                    </a:moveTo>
                    <a:cubicBezTo>
                      <a:pt x="651" y="424"/>
                      <a:pt x="1" y="961"/>
                      <a:pt x="29" y="1216"/>
                    </a:cubicBezTo>
                    <a:cubicBezTo>
                      <a:pt x="57" y="1498"/>
                      <a:pt x="735" y="2572"/>
                      <a:pt x="1131" y="2770"/>
                    </a:cubicBezTo>
                    <a:cubicBezTo>
                      <a:pt x="1131" y="2770"/>
                      <a:pt x="3081" y="1837"/>
                      <a:pt x="2855" y="990"/>
                    </a:cubicBezTo>
                    <a:cubicBezTo>
                      <a:pt x="2628" y="14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3E4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578;p47">
                <a:extLst>
                  <a:ext uri="{FF2B5EF4-FFF2-40B4-BE49-F238E27FC236}">
                    <a16:creationId xmlns:a16="http://schemas.microsoft.com/office/drawing/2014/main" id="{004D8862-8FE6-4EB7-BDC8-B7D294E3C8C0}"/>
                  </a:ext>
                </a:extLst>
              </p:cNvPr>
              <p:cNvSpPr/>
              <p:nvPr/>
            </p:nvSpPr>
            <p:spPr>
              <a:xfrm>
                <a:off x="6175725" y="3177025"/>
                <a:ext cx="8902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8252" extrusionOk="0">
                    <a:moveTo>
                      <a:pt x="3561" y="0"/>
                    </a:moveTo>
                    <a:cubicBezTo>
                      <a:pt x="3561" y="1"/>
                      <a:pt x="1046" y="4126"/>
                      <a:pt x="1" y="8251"/>
                    </a:cubicBezTo>
                    <a:cubicBezTo>
                      <a:pt x="622" y="8025"/>
                      <a:pt x="1244" y="7743"/>
                      <a:pt x="1809" y="7375"/>
                    </a:cubicBezTo>
                    <a:cubicBezTo>
                      <a:pt x="1809" y="7375"/>
                      <a:pt x="2628" y="3419"/>
                      <a:pt x="356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579;p47">
                <a:extLst>
                  <a:ext uri="{FF2B5EF4-FFF2-40B4-BE49-F238E27FC236}">
                    <a16:creationId xmlns:a16="http://schemas.microsoft.com/office/drawing/2014/main" id="{F913D7B4-1847-45CA-95D4-2A0CD10FAE44}"/>
                  </a:ext>
                </a:extLst>
              </p:cNvPr>
              <p:cNvSpPr/>
              <p:nvPr/>
            </p:nvSpPr>
            <p:spPr>
              <a:xfrm>
                <a:off x="5251025" y="2859850"/>
                <a:ext cx="162500" cy="133525"/>
              </a:xfrm>
              <a:custGeom>
                <a:avLst/>
                <a:gdLst/>
                <a:ahLst/>
                <a:cxnLst/>
                <a:rect l="l" t="t" r="r" b="b"/>
                <a:pathLst>
                  <a:path w="6500" h="5341" extrusionOk="0">
                    <a:moveTo>
                      <a:pt x="6500" y="0"/>
                    </a:moveTo>
                    <a:cubicBezTo>
                      <a:pt x="6500" y="0"/>
                      <a:pt x="5906" y="1922"/>
                      <a:pt x="4296" y="2346"/>
                    </a:cubicBezTo>
                    <a:cubicBezTo>
                      <a:pt x="2714" y="2769"/>
                      <a:pt x="1" y="4239"/>
                      <a:pt x="1" y="4239"/>
                    </a:cubicBezTo>
                    <a:cubicBezTo>
                      <a:pt x="1" y="4239"/>
                      <a:pt x="170" y="4860"/>
                      <a:pt x="340" y="5341"/>
                    </a:cubicBezTo>
                    <a:cubicBezTo>
                      <a:pt x="1866" y="4182"/>
                      <a:pt x="4494" y="3221"/>
                      <a:pt x="5285" y="2685"/>
                    </a:cubicBezTo>
                    <a:cubicBezTo>
                      <a:pt x="6415" y="1922"/>
                      <a:pt x="6500" y="0"/>
                      <a:pt x="6500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580;p47">
                <a:extLst>
                  <a:ext uri="{FF2B5EF4-FFF2-40B4-BE49-F238E27FC236}">
                    <a16:creationId xmlns:a16="http://schemas.microsoft.com/office/drawing/2014/main" id="{05D1AADB-F58A-4FAE-9203-E70EDCEBA468}"/>
                  </a:ext>
                </a:extLst>
              </p:cNvPr>
              <p:cNvSpPr/>
              <p:nvPr/>
            </p:nvSpPr>
            <p:spPr>
              <a:xfrm>
                <a:off x="5277875" y="2715700"/>
                <a:ext cx="24750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990" h="2462" extrusionOk="0">
                    <a:moveTo>
                      <a:pt x="383" y="1"/>
                    </a:moveTo>
                    <a:cubicBezTo>
                      <a:pt x="378" y="1"/>
                      <a:pt x="373" y="1"/>
                      <a:pt x="368" y="2"/>
                    </a:cubicBezTo>
                    <a:cubicBezTo>
                      <a:pt x="142" y="30"/>
                      <a:pt x="1" y="595"/>
                      <a:pt x="85" y="1273"/>
                    </a:cubicBezTo>
                    <a:cubicBezTo>
                      <a:pt x="168" y="1935"/>
                      <a:pt x="412" y="2461"/>
                      <a:pt x="633" y="2461"/>
                    </a:cubicBezTo>
                    <a:cubicBezTo>
                      <a:pt x="639" y="2461"/>
                      <a:pt x="645" y="2461"/>
                      <a:pt x="651" y="2460"/>
                    </a:cubicBezTo>
                    <a:cubicBezTo>
                      <a:pt x="877" y="2432"/>
                      <a:pt x="990" y="1867"/>
                      <a:pt x="933" y="1189"/>
                    </a:cubicBezTo>
                    <a:cubicBezTo>
                      <a:pt x="850" y="528"/>
                      <a:pt x="580" y="1"/>
                      <a:pt x="3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581;p47">
                <a:extLst>
                  <a:ext uri="{FF2B5EF4-FFF2-40B4-BE49-F238E27FC236}">
                    <a16:creationId xmlns:a16="http://schemas.microsoft.com/office/drawing/2014/main" id="{7230D31E-0832-42E2-994D-83EF5E16DA8E}"/>
                  </a:ext>
                </a:extLst>
              </p:cNvPr>
              <p:cNvSpPr/>
              <p:nvPr/>
            </p:nvSpPr>
            <p:spPr>
              <a:xfrm>
                <a:off x="5145075" y="2734775"/>
                <a:ext cx="1697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699" extrusionOk="0">
                    <a:moveTo>
                      <a:pt x="245" y="0"/>
                    </a:moveTo>
                    <a:cubicBezTo>
                      <a:pt x="239" y="0"/>
                      <a:pt x="233" y="1"/>
                      <a:pt x="227" y="2"/>
                    </a:cubicBezTo>
                    <a:cubicBezTo>
                      <a:pt x="85" y="2"/>
                      <a:pt x="0" y="397"/>
                      <a:pt x="57" y="878"/>
                    </a:cubicBezTo>
                    <a:cubicBezTo>
                      <a:pt x="111" y="1341"/>
                      <a:pt x="271" y="1699"/>
                      <a:pt x="434" y="1699"/>
                    </a:cubicBezTo>
                    <a:cubicBezTo>
                      <a:pt x="440" y="1699"/>
                      <a:pt x="446" y="1698"/>
                      <a:pt x="453" y="1697"/>
                    </a:cubicBezTo>
                    <a:cubicBezTo>
                      <a:pt x="594" y="1669"/>
                      <a:pt x="679" y="1273"/>
                      <a:pt x="622" y="821"/>
                    </a:cubicBezTo>
                    <a:cubicBezTo>
                      <a:pt x="568" y="358"/>
                      <a:pt x="408" y="0"/>
                      <a:pt x="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" name="Google Shape;1287;p42">
            <a:extLst>
              <a:ext uri="{FF2B5EF4-FFF2-40B4-BE49-F238E27FC236}">
                <a16:creationId xmlns:a16="http://schemas.microsoft.com/office/drawing/2014/main" id="{6B65CC74-E66B-41BE-9891-37874F08CB2D}"/>
              </a:ext>
            </a:extLst>
          </p:cNvPr>
          <p:cNvSpPr/>
          <p:nvPr/>
        </p:nvSpPr>
        <p:spPr>
          <a:xfrm flipH="1">
            <a:off x="-14037" y="6561565"/>
            <a:ext cx="1142753" cy="209988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288;p42">
            <a:extLst>
              <a:ext uri="{FF2B5EF4-FFF2-40B4-BE49-F238E27FC236}">
                <a16:creationId xmlns:a16="http://schemas.microsoft.com/office/drawing/2014/main" id="{F360DB05-67F9-4556-ABEB-A70E6FF3273A}"/>
              </a:ext>
            </a:extLst>
          </p:cNvPr>
          <p:cNvGrpSpPr/>
          <p:nvPr/>
        </p:nvGrpSpPr>
        <p:grpSpPr>
          <a:xfrm>
            <a:off x="23767" y="5140922"/>
            <a:ext cx="914678" cy="1559722"/>
            <a:chOff x="5483925" y="1401125"/>
            <a:chExt cx="2466768" cy="4206371"/>
          </a:xfrm>
        </p:grpSpPr>
        <p:sp>
          <p:nvSpPr>
            <p:cNvPr id="194" name="Google Shape;1289;p42">
              <a:extLst>
                <a:ext uri="{FF2B5EF4-FFF2-40B4-BE49-F238E27FC236}">
                  <a16:creationId xmlns:a16="http://schemas.microsoft.com/office/drawing/2014/main" id="{0658A316-7F1B-4ECD-A4F9-60DDE952CC68}"/>
                </a:ext>
              </a:extLst>
            </p:cNvPr>
            <p:cNvSpPr/>
            <p:nvPr/>
          </p:nvSpPr>
          <p:spPr>
            <a:xfrm>
              <a:off x="7581889" y="1660727"/>
              <a:ext cx="311355" cy="364251"/>
            </a:xfrm>
            <a:custGeom>
              <a:avLst/>
              <a:gdLst/>
              <a:ahLst/>
              <a:cxnLst/>
              <a:rect l="l" t="t" r="r" b="b"/>
              <a:pathLst>
                <a:path w="7658" h="8959" extrusionOk="0">
                  <a:moveTo>
                    <a:pt x="1131" y="1"/>
                  </a:moveTo>
                  <a:lnTo>
                    <a:pt x="0" y="1301"/>
                  </a:lnTo>
                  <a:cubicBezTo>
                    <a:pt x="5115" y="1301"/>
                    <a:pt x="7347" y="8958"/>
                    <a:pt x="7347" y="8958"/>
                  </a:cubicBezTo>
                  <a:cubicBezTo>
                    <a:pt x="7347" y="8958"/>
                    <a:pt x="7658" y="764"/>
                    <a:pt x="1131" y="1"/>
                  </a:cubicBez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290;p42">
              <a:extLst>
                <a:ext uri="{FF2B5EF4-FFF2-40B4-BE49-F238E27FC236}">
                  <a16:creationId xmlns:a16="http://schemas.microsoft.com/office/drawing/2014/main" id="{E6D2BCC6-DD00-44EE-B6DB-2206997E1582}"/>
                </a:ext>
              </a:extLst>
            </p:cNvPr>
            <p:cNvSpPr/>
            <p:nvPr/>
          </p:nvSpPr>
          <p:spPr>
            <a:xfrm>
              <a:off x="7581889" y="1564245"/>
              <a:ext cx="368804" cy="460731"/>
            </a:xfrm>
            <a:custGeom>
              <a:avLst/>
              <a:gdLst/>
              <a:ahLst/>
              <a:cxnLst/>
              <a:rect l="l" t="t" r="r" b="b"/>
              <a:pathLst>
                <a:path w="9071" h="11332" extrusionOk="0">
                  <a:moveTo>
                    <a:pt x="3222" y="0"/>
                  </a:moveTo>
                  <a:lnTo>
                    <a:pt x="0" y="3674"/>
                  </a:lnTo>
                  <a:cubicBezTo>
                    <a:pt x="5143" y="3674"/>
                    <a:pt x="7375" y="11331"/>
                    <a:pt x="7375" y="11331"/>
                  </a:cubicBezTo>
                  <a:cubicBezTo>
                    <a:pt x="7375" y="11331"/>
                    <a:pt x="9071" y="6697"/>
                    <a:pt x="7714" y="4352"/>
                  </a:cubicBezTo>
                  <a:cubicBezTo>
                    <a:pt x="6358" y="1978"/>
                    <a:pt x="3222" y="0"/>
                    <a:pt x="32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291;p42">
              <a:extLst>
                <a:ext uri="{FF2B5EF4-FFF2-40B4-BE49-F238E27FC236}">
                  <a16:creationId xmlns:a16="http://schemas.microsoft.com/office/drawing/2014/main" id="{2FFECF2B-C85C-4018-BB30-633DC097005C}"/>
                </a:ext>
              </a:extLst>
            </p:cNvPr>
            <p:cNvSpPr/>
            <p:nvPr/>
          </p:nvSpPr>
          <p:spPr>
            <a:xfrm>
              <a:off x="7810510" y="1789409"/>
              <a:ext cx="120671" cy="235570"/>
            </a:xfrm>
            <a:custGeom>
              <a:avLst/>
              <a:gdLst/>
              <a:ahLst/>
              <a:cxnLst/>
              <a:rect l="l" t="t" r="r" b="b"/>
              <a:pathLst>
                <a:path w="2968" h="5794" extrusionOk="0">
                  <a:moveTo>
                    <a:pt x="2515" y="1"/>
                  </a:moveTo>
                  <a:lnTo>
                    <a:pt x="2515" y="1"/>
                  </a:lnTo>
                  <a:cubicBezTo>
                    <a:pt x="1526" y="481"/>
                    <a:pt x="679" y="1187"/>
                    <a:pt x="0" y="2007"/>
                  </a:cubicBezTo>
                  <a:cubicBezTo>
                    <a:pt x="735" y="3194"/>
                    <a:pt x="1329" y="4465"/>
                    <a:pt x="1752" y="5793"/>
                  </a:cubicBezTo>
                  <a:cubicBezTo>
                    <a:pt x="1752" y="5793"/>
                    <a:pt x="2967" y="2459"/>
                    <a:pt x="2515" y="1"/>
                  </a:cubicBezTo>
                  <a:close/>
                </a:path>
              </a:pathLst>
            </a:custGeom>
            <a:solidFill>
              <a:srgbClr val="1812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292;p42">
              <a:extLst>
                <a:ext uri="{FF2B5EF4-FFF2-40B4-BE49-F238E27FC236}">
                  <a16:creationId xmlns:a16="http://schemas.microsoft.com/office/drawing/2014/main" id="{30A3A070-084A-4773-99DB-6701E516FDB2}"/>
                </a:ext>
              </a:extLst>
            </p:cNvPr>
            <p:cNvSpPr/>
            <p:nvPr/>
          </p:nvSpPr>
          <p:spPr>
            <a:xfrm>
              <a:off x="7190147" y="1401125"/>
              <a:ext cx="572132" cy="2004740"/>
            </a:xfrm>
            <a:custGeom>
              <a:avLst/>
              <a:gdLst/>
              <a:ahLst/>
              <a:cxnLst/>
              <a:rect l="l" t="t" r="r" b="b"/>
              <a:pathLst>
                <a:path w="14072" h="49308" extrusionOk="0">
                  <a:moveTo>
                    <a:pt x="8901" y="0"/>
                  </a:moveTo>
                  <a:cubicBezTo>
                    <a:pt x="6753" y="0"/>
                    <a:pt x="4945" y="1130"/>
                    <a:pt x="4154" y="2741"/>
                  </a:cubicBezTo>
                  <a:cubicBezTo>
                    <a:pt x="3928" y="3193"/>
                    <a:pt x="3645" y="3589"/>
                    <a:pt x="3306" y="3956"/>
                  </a:cubicBezTo>
                  <a:cubicBezTo>
                    <a:pt x="2402" y="4775"/>
                    <a:pt x="1724" y="5821"/>
                    <a:pt x="1300" y="6979"/>
                  </a:cubicBezTo>
                  <a:cubicBezTo>
                    <a:pt x="0" y="10653"/>
                    <a:pt x="1130" y="15795"/>
                    <a:pt x="5114" y="24159"/>
                  </a:cubicBezTo>
                  <a:cubicBezTo>
                    <a:pt x="9579" y="33569"/>
                    <a:pt x="10144" y="38768"/>
                    <a:pt x="8053" y="42074"/>
                  </a:cubicBezTo>
                  <a:cubicBezTo>
                    <a:pt x="6838" y="43995"/>
                    <a:pt x="4945" y="44221"/>
                    <a:pt x="1187" y="44221"/>
                  </a:cubicBezTo>
                  <a:lnTo>
                    <a:pt x="1187" y="49308"/>
                  </a:lnTo>
                  <a:cubicBezTo>
                    <a:pt x="6075" y="49308"/>
                    <a:pt x="9466" y="47838"/>
                    <a:pt x="11274" y="44984"/>
                  </a:cubicBezTo>
                  <a:cubicBezTo>
                    <a:pt x="14015" y="40661"/>
                    <a:pt x="12913" y="33427"/>
                    <a:pt x="7884" y="22831"/>
                  </a:cubicBezTo>
                  <a:cubicBezTo>
                    <a:pt x="4352" y="15372"/>
                    <a:pt x="3193" y="10794"/>
                    <a:pt x="4210" y="7997"/>
                  </a:cubicBezTo>
                  <a:cubicBezTo>
                    <a:pt x="4323" y="7686"/>
                    <a:pt x="4493" y="7375"/>
                    <a:pt x="4775" y="7149"/>
                  </a:cubicBezTo>
                  <a:cubicBezTo>
                    <a:pt x="5708" y="8307"/>
                    <a:pt x="7149" y="8957"/>
                    <a:pt x="8901" y="8957"/>
                  </a:cubicBezTo>
                  <a:cubicBezTo>
                    <a:pt x="11755" y="8957"/>
                    <a:pt x="14072" y="6951"/>
                    <a:pt x="14072" y="4493"/>
                  </a:cubicBezTo>
                  <a:cubicBezTo>
                    <a:pt x="14072" y="2006"/>
                    <a:pt x="11755" y="0"/>
                    <a:pt x="8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293;p42">
              <a:extLst>
                <a:ext uri="{FF2B5EF4-FFF2-40B4-BE49-F238E27FC236}">
                  <a16:creationId xmlns:a16="http://schemas.microsoft.com/office/drawing/2014/main" id="{FA612A86-F2B8-456D-991E-5CC6400C2186}"/>
                </a:ext>
              </a:extLst>
            </p:cNvPr>
            <p:cNvSpPr/>
            <p:nvPr/>
          </p:nvSpPr>
          <p:spPr>
            <a:xfrm>
              <a:off x="6616866" y="3450656"/>
              <a:ext cx="474473" cy="2156840"/>
            </a:xfrm>
            <a:custGeom>
              <a:avLst/>
              <a:gdLst/>
              <a:ahLst/>
              <a:cxnLst/>
              <a:rect l="l" t="t" r="r" b="b"/>
              <a:pathLst>
                <a:path w="11670" h="53049" extrusionOk="0">
                  <a:moveTo>
                    <a:pt x="1130" y="1"/>
                  </a:moveTo>
                  <a:lnTo>
                    <a:pt x="0" y="20317"/>
                  </a:lnTo>
                  <a:lnTo>
                    <a:pt x="0" y="20345"/>
                  </a:lnTo>
                  <a:lnTo>
                    <a:pt x="1950" y="51258"/>
                  </a:lnTo>
                  <a:cubicBezTo>
                    <a:pt x="2034" y="52614"/>
                    <a:pt x="2826" y="52784"/>
                    <a:pt x="3702" y="52981"/>
                  </a:cubicBezTo>
                  <a:cubicBezTo>
                    <a:pt x="3918" y="53029"/>
                    <a:pt x="4073" y="53049"/>
                    <a:pt x="4198" y="53049"/>
                  </a:cubicBezTo>
                  <a:cubicBezTo>
                    <a:pt x="4593" y="53049"/>
                    <a:pt x="4680" y="52849"/>
                    <a:pt x="5454" y="52699"/>
                  </a:cubicBezTo>
                  <a:cubicBezTo>
                    <a:pt x="5603" y="52669"/>
                    <a:pt x="5736" y="52656"/>
                    <a:pt x="5857" y="52656"/>
                  </a:cubicBezTo>
                  <a:cubicBezTo>
                    <a:pt x="6462" y="52656"/>
                    <a:pt x="6756" y="52968"/>
                    <a:pt x="7203" y="52968"/>
                  </a:cubicBezTo>
                  <a:cubicBezTo>
                    <a:pt x="7258" y="52968"/>
                    <a:pt x="7315" y="52964"/>
                    <a:pt x="7375" y="52953"/>
                  </a:cubicBezTo>
                  <a:cubicBezTo>
                    <a:pt x="7907" y="52884"/>
                    <a:pt x="8004" y="52663"/>
                    <a:pt x="8627" y="52663"/>
                  </a:cubicBezTo>
                  <a:cubicBezTo>
                    <a:pt x="8764" y="52663"/>
                    <a:pt x="8928" y="52673"/>
                    <a:pt x="9127" y="52699"/>
                  </a:cubicBezTo>
                  <a:cubicBezTo>
                    <a:pt x="9750" y="52792"/>
                    <a:pt x="10459" y="52972"/>
                    <a:pt x="10970" y="52972"/>
                  </a:cubicBezTo>
                  <a:cubicBezTo>
                    <a:pt x="11386" y="52972"/>
                    <a:pt x="11670" y="52853"/>
                    <a:pt x="11670" y="52473"/>
                  </a:cubicBezTo>
                  <a:cubicBezTo>
                    <a:pt x="11670" y="51625"/>
                    <a:pt x="8081" y="51540"/>
                    <a:pt x="6019" y="51258"/>
                  </a:cubicBezTo>
                  <a:cubicBezTo>
                    <a:pt x="4973" y="51088"/>
                    <a:pt x="3956" y="50693"/>
                    <a:pt x="3108" y="50071"/>
                  </a:cubicBezTo>
                  <a:lnTo>
                    <a:pt x="1243" y="20345"/>
                  </a:lnTo>
                  <a:lnTo>
                    <a:pt x="2345" y="57"/>
                  </a:lnTo>
                  <a:lnTo>
                    <a:pt x="1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294;p42">
              <a:extLst>
                <a:ext uri="{FF2B5EF4-FFF2-40B4-BE49-F238E27FC236}">
                  <a16:creationId xmlns:a16="http://schemas.microsoft.com/office/drawing/2014/main" id="{BD891726-D166-4CE3-B3E6-7D913D04E467}"/>
                </a:ext>
              </a:extLst>
            </p:cNvPr>
            <p:cNvSpPr/>
            <p:nvPr/>
          </p:nvSpPr>
          <p:spPr>
            <a:xfrm>
              <a:off x="5841351" y="3449518"/>
              <a:ext cx="1034002" cy="675118"/>
            </a:xfrm>
            <a:custGeom>
              <a:avLst/>
              <a:gdLst/>
              <a:ahLst/>
              <a:cxnLst/>
              <a:rect l="l" t="t" r="r" b="b"/>
              <a:pathLst>
                <a:path w="25432" h="16605" extrusionOk="0">
                  <a:moveTo>
                    <a:pt x="623" y="0"/>
                  </a:moveTo>
                  <a:lnTo>
                    <a:pt x="1" y="1046"/>
                  </a:lnTo>
                  <a:lnTo>
                    <a:pt x="15344" y="10031"/>
                  </a:lnTo>
                  <a:cubicBezTo>
                    <a:pt x="16559" y="10738"/>
                    <a:pt x="16700" y="12292"/>
                    <a:pt x="17492" y="12461"/>
                  </a:cubicBezTo>
                  <a:cubicBezTo>
                    <a:pt x="18255" y="12603"/>
                    <a:pt x="18368" y="12716"/>
                    <a:pt x="19074" y="13479"/>
                  </a:cubicBezTo>
                  <a:cubicBezTo>
                    <a:pt x="19775" y="14206"/>
                    <a:pt x="22840" y="16604"/>
                    <a:pt x="23392" y="16604"/>
                  </a:cubicBezTo>
                  <a:cubicBezTo>
                    <a:pt x="23419" y="16604"/>
                    <a:pt x="23439" y="16599"/>
                    <a:pt x="23454" y="16587"/>
                  </a:cubicBezTo>
                  <a:cubicBezTo>
                    <a:pt x="23736" y="16333"/>
                    <a:pt x="23284" y="15909"/>
                    <a:pt x="23284" y="15909"/>
                  </a:cubicBezTo>
                  <a:lnTo>
                    <a:pt x="23284" y="15909"/>
                  </a:lnTo>
                  <a:cubicBezTo>
                    <a:pt x="23285" y="15909"/>
                    <a:pt x="24561" y="16582"/>
                    <a:pt x="25010" y="16582"/>
                  </a:cubicBezTo>
                  <a:cubicBezTo>
                    <a:pt x="25057" y="16582"/>
                    <a:pt x="25094" y="16574"/>
                    <a:pt x="25121" y="16559"/>
                  </a:cubicBezTo>
                  <a:cubicBezTo>
                    <a:pt x="25432" y="16417"/>
                    <a:pt x="25432" y="16135"/>
                    <a:pt x="23934" y="14920"/>
                  </a:cubicBezTo>
                  <a:cubicBezTo>
                    <a:pt x="22437" y="13676"/>
                    <a:pt x="21193" y="12009"/>
                    <a:pt x="20402" y="11105"/>
                  </a:cubicBezTo>
                  <a:cubicBezTo>
                    <a:pt x="19611" y="10173"/>
                    <a:pt x="17209" y="9692"/>
                    <a:pt x="17209" y="9692"/>
                  </a:cubicBez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295;p42">
              <a:extLst>
                <a:ext uri="{FF2B5EF4-FFF2-40B4-BE49-F238E27FC236}">
                  <a16:creationId xmlns:a16="http://schemas.microsoft.com/office/drawing/2014/main" id="{FAA296B5-2A34-4B37-86B2-3731DB740BFD}"/>
                </a:ext>
              </a:extLst>
            </p:cNvPr>
            <p:cNvSpPr/>
            <p:nvPr/>
          </p:nvSpPr>
          <p:spPr>
            <a:xfrm>
              <a:off x="5483925" y="2770529"/>
              <a:ext cx="564285" cy="858239"/>
            </a:xfrm>
            <a:custGeom>
              <a:avLst/>
              <a:gdLst/>
              <a:ahLst/>
              <a:cxnLst/>
              <a:rect l="l" t="t" r="r" b="b"/>
              <a:pathLst>
                <a:path w="13879" h="21109" extrusionOk="0">
                  <a:moveTo>
                    <a:pt x="13878" y="1"/>
                  </a:moveTo>
                  <a:lnTo>
                    <a:pt x="13878" y="1"/>
                  </a:lnTo>
                  <a:cubicBezTo>
                    <a:pt x="8933" y="3052"/>
                    <a:pt x="3847" y="8252"/>
                    <a:pt x="117" y="12942"/>
                  </a:cubicBezTo>
                  <a:cubicBezTo>
                    <a:pt x="0" y="13106"/>
                    <a:pt x="116" y="13309"/>
                    <a:pt x="288" y="13309"/>
                  </a:cubicBezTo>
                  <a:cubicBezTo>
                    <a:pt x="323" y="13309"/>
                    <a:pt x="361" y="13301"/>
                    <a:pt x="400" y="13281"/>
                  </a:cubicBezTo>
                  <a:cubicBezTo>
                    <a:pt x="1276" y="12857"/>
                    <a:pt x="2491" y="12292"/>
                    <a:pt x="2745" y="12151"/>
                  </a:cubicBezTo>
                  <a:lnTo>
                    <a:pt x="2745" y="12151"/>
                  </a:lnTo>
                  <a:cubicBezTo>
                    <a:pt x="2745" y="12151"/>
                    <a:pt x="1502" y="14892"/>
                    <a:pt x="824" y="16813"/>
                  </a:cubicBezTo>
                  <a:cubicBezTo>
                    <a:pt x="757" y="16990"/>
                    <a:pt x="898" y="17132"/>
                    <a:pt x="1043" y="17132"/>
                  </a:cubicBezTo>
                  <a:cubicBezTo>
                    <a:pt x="1084" y="17132"/>
                    <a:pt x="1126" y="17121"/>
                    <a:pt x="1163" y="17096"/>
                  </a:cubicBezTo>
                  <a:cubicBezTo>
                    <a:pt x="1671" y="16729"/>
                    <a:pt x="2349" y="16248"/>
                    <a:pt x="2519" y="16135"/>
                  </a:cubicBezTo>
                  <a:cubicBezTo>
                    <a:pt x="2525" y="16131"/>
                    <a:pt x="2530" y="16130"/>
                    <a:pt x="2536" y="16130"/>
                  </a:cubicBezTo>
                  <a:cubicBezTo>
                    <a:pt x="2809" y="16130"/>
                    <a:pt x="2265" y="21108"/>
                    <a:pt x="2265" y="21108"/>
                  </a:cubicBezTo>
                  <a:lnTo>
                    <a:pt x="13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296;p42">
              <a:extLst>
                <a:ext uri="{FF2B5EF4-FFF2-40B4-BE49-F238E27FC236}">
                  <a16:creationId xmlns:a16="http://schemas.microsoft.com/office/drawing/2014/main" id="{1518C607-900D-4989-B1EC-DEDCDEAE81FD}"/>
                </a:ext>
              </a:extLst>
            </p:cNvPr>
            <p:cNvSpPr/>
            <p:nvPr/>
          </p:nvSpPr>
          <p:spPr>
            <a:xfrm>
              <a:off x="5555646" y="2567198"/>
              <a:ext cx="2041169" cy="1216350"/>
            </a:xfrm>
            <a:custGeom>
              <a:avLst/>
              <a:gdLst/>
              <a:ahLst/>
              <a:cxnLst/>
              <a:rect l="l" t="t" r="r" b="b"/>
              <a:pathLst>
                <a:path w="50204" h="29917" extrusionOk="0">
                  <a:moveTo>
                    <a:pt x="28672" y="0"/>
                  </a:moveTo>
                  <a:cubicBezTo>
                    <a:pt x="4457" y="0"/>
                    <a:pt x="670" y="23058"/>
                    <a:pt x="105" y="29444"/>
                  </a:cubicBezTo>
                  <a:cubicBezTo>
                    <a:pt x="0" y="29723"/>
                    <a:pt x="230" y="29916"/>
                    <a:pt x="454" y="29916"/>
                  </a:cubicBezTo>
                  <a:cubicBezTo>
                    <a:pt x="593" y="29916"/>
                    <a:pt x="729" y="29842"/>
                    <a:pt x="783" y="29670"/>
                  </a:cubicBezTo>
                  <a:cubicBezTo>
                    <a:pt x="2111" y="27663"/>
                    <a:pt x="3665" y="25770"/>
                    <a:pt x="5389" y="24075"/>
                  </a:cubicBezTo>
                  <a:cubicBezTo>
                    <a:pt x="5496" y="24397"/>
                    <a:pt x="5796" y="24583"/>
                    <a:pt x="6102" y="24583"/>
                  </a:cubicBezTo>
                  <a:cubicBezTo>
                    <a:pt x="6280" y="24583"/>
                    <a:pt x="6459" y="24520"/>
                    <a:pt x="6604" y="24386"/>
                  </a:cubicBezTo>
                  <a:cubicBezTo>
                    <a:pt x="9084" y="22091"/>
                    <a:pt x="11467" y="21324"/>
                    <a:pt x="13944" y="21324"/>
                  </a:cubicBezTo>
                  <a:cubicBezTo>
                    <a:pt x="18954" y="21324"/>
                    <a:pt x="24347" y="24464"/>
                    <a:pt x="31698" y="24464"/>
                  </a:cubicBezTo>
                  <a:cubicBezTo>
                    <a:pt x="32350" y="24464"/>
                    <a:pt x="33018" y="24440"/>
                    <a:pt x="33702" y="24386"/>
                  </a:cubicBezTo>
                  <a:cubicBezTo>
                    <a:pt x="46304" y="23368"/>
                    <a:pt x="50204" y="17858"/>
                    <a:pt x="50204" y="17858"/>
                  </a:cubicBezTo>
                  <a:lnTo>
                    <a:pt x="49441" y="17717"/>
                  </a:lnTo>
                  <a:cubicBezTo>
                    <a:pt x="49130" y="17661"/>
                    <a:pt x="49017" y="17322"/>
                    <a:pt x="49187" y="17095"/>
                  </a:cubicBezTo>
                  <a:lnTo>
                    <a:pt x="49300" y="16954"/>
                  </a:lnTo>
                  <a:cubicBezTo>
                    <a:pt x="49497" y="16672"/>
                    <a:pt x="49384" y="16276"/>
                    <a:pt x="49074" y="16191"/>
                  </a:cubicBezTo>
                  <a:lnTo>
                    <a:pt x="48904" y="16135"/>
                  </a:lnTo>
                  <a:cubicBezTo>
                    <a:pt x="48537" y="16022"/>
                    <a:pt x="48424" y="15598"/>
                    <a:pt x="48650" y="15315"/>
                  </a:cubicBezTo>
                  <a:cubicBezTo>
                    <a:pt x="48650" y="15315"/>
                    <a:pt x="48932" y="14976"/>
                    <a:pt x="48819" y="14807"/>
                  </a:cubicBezTo>
                  <a:cubicBezTo>
                    <a:pt x="48734" y="14665"/>
                    <a:pt x="48367" y="14637"/>
                    <a:pt x="48367" y="14637"/>
                  </a:cubicBezTo>
                  <a:cubicBezTo>
                    <a:pt x="48357" y="14638"/>
                    <a:pt x="48347" y="14638"/>
                    <a:pt x="48337" y="14638"/>
                  </a:cubicBezTo>
                  <a:cubicBezTo>
                    <a:pt x="48018" y="14638"/>
                    <a:pt x="47864" y="14204"/>
                    <a:pt x="48028" y="13903"/>
                  </a:cubicBezTo>
                  <a:lnTo>
                    <a:pt x="48508" y="12998"/>
                  </a:lnTo>
                  <a:lnTo>
                    <a:pt x="48508" y="12998"/>
                  </a:lnTo>
                  <a:cubicBezTo>
                    <a:pt x="47749" y="13749"/>
                    <a:pt x="47134" y="14105"/>
                    <a:pt x="46647" y="14105"/>
                  </a:cubicBezTo>
                  <a:cubicBezTo>
                    <a:pt x="45539" y="14105"/>
                    <a:pt x="45089" y="12269"/>
                    <a:pt x="45089" y="9071"/>
                  </a:cubicBezTo>
                  <a:cubicBezTo>
                    <a:pt x="45089" y="4437"/>
                    <a:pt x="39353" y="0"/>
                    <a:pt x="28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297;p42">
              <a:extLst>
                <a:ext uri="{FF2B5EF4-FFF2-40B4-BE49-F238E27FC236}">
                  <a16:creationId xmlns:a16="http://schemas.microsoft.com/office/drawing/2014/main" id="{D03CA526-5A1B-4346-B8F7-86C829E045AD}"/>
                </a:ext>
              </a:extLst>
            </p:cNvPr>
            <p:cNvSpPr/>
            <p:nvPr/>
          </p:nvSpPr>
          <p:spPr>
            <a:xfrm>
              <a:off x="7810510" y="1834214"/>
              <a:ext cx="71273" cy="190765"/>
            </a:xfrm>
            <a:custGeom>
              <a:avLst/>
              <a:gdLst/>
              <a:ahLst/>
              <a:cxnLst/>
              <a:rect l="l" t="t" r="r" b="b"/>
              <a:pathLst>
                <a:path w="1753" h="4692" extrusionOk="0">
                  <a:moveTo>
                    <a:pt x="905" y="1"/>
                  </a:moveTo>
                  <a:cubicBezTo>
                    <a:pt x="566" y="283"/>
                    <a:pt x="283" y="594"/>
                    <a:pt x="0" y="905"/>
                  </a:cubicBezTo>
                  <a:cubicBezTo>
                    <a:pt x="735" y="2092"/>
                    <a:pt x="1300" y="3335"/>
                    <a:pt x="1724" y="4635"/>
                  </a:cubicBezTo>
                  <a:lnTo>
                    <a:pt x="1724" y="4691"/>
                  </a:lnTo>
                  <a:cubicBezTo>
                    <a:pt x="1752" y="3081"/>
                    <a:pt x="1470" y="1498"/>
                    <a:pt x="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298;p42">
              <a:extLst>
                <a:ext uri="{FF2B5EF4-FFF2-40B4-BE49-F238E27FC236}">
                  <a16:creationId xmlns:a16="http://schemas.microsoft.com/office/drawing/2014/main" id="{980C3C7A-2850-4DFC-8A03-154E7BC4D508}"/>
                </a:ext>
              </a:extLst>
            </p:cNvPr>
            <p:cNvSpPr/>
            <p:nvPr/>
          </p:nvSpPr>
          <p:spPr>
            <a:xfrm>
              <a:off x="7659994" y="1531109"/>
              <a:ext cx="51757" cy="67085"/>
            </a:xfrm>
            <a:custGeom>
              <a:avLst/>
              <a:gdLst/>
              <a:ahLst/>
              <a:cxnLst/>
              <a:rect l="l" t="t" r="r" b="b"/>
              <a:pathLst>
                <a:path w="1273" h="1650" extrusionOk="0">
                  <a:moveTo>
                    <a:pt x="1024" y="1"/>
                  </a:moveTo>
                  <a:cubicBezTo>
                    <a:pt x="847" y="1"/>
                    <a:pt x="587" y="282"/>
                    <a:pt x="368" y="646"/>
                  </a:cubicBezTo>
                  <a:cubicBezTo>
                    <a:pt x="114" y="1098"/>
                    <a:pt x="1" y="1550"/>
                    <a:pt x="170" y="1635"/>
                  </a:cubicBezTo>
                  <a:cubicBezTo>
                    <a:pt x="187" y="1645"/>
                    <a:pt x="207" y="1650"/>
                    <a:pt x="229" y="1650"/>
                  </a:cubicBezTo>
                  <a:cubicBezTo>
                    <a:pt x="391" y="1650"/>
                    <a:pt x="681" y="1383"/>
                    <a:pt x="905" y="985"/>
                  </a:cubicBezTo>
                  <a:cubicBezTo>
                    <a:pt x="1159" y="533"/>
                    <a:pt x="1272" y="109"/>
                    <a:pt x="1103" y="24"/>
                  </a:cubicBezTo>
                  <a:cubicBezTo>
                    <a:pt x="1079" y="8"/>
                    <a:pt x="1052" y="1"/>
                    <a:pt x="10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299;p42">
              <a:extLst>
                <a:ext uri="{FF2B5EF4-FFF2-40B4-BE49-F238E27FC236}">
                  <a16:creationId xmlns:a16="http://schemas.microsoft.com/office/drawing/2014/main" id="{1E04CC01-8311-4B7B-A6E0-00AA7EA4CE7A}"/>
                </a:ext>
              </a:extLst>
            </p:cNvPr>
            <p:cNvSpPr/>
            <p:nvPr/>
          </p:nvSpPr>
          <p:spPr>
            <a:xfrm>
              <a:off x="5888962" y="2793094"/>
              <a:ext cx="632061" cy="630557"/>
            </a:xfrm>
            <a:custGeom>
              <a:avLst/>
              <a:gdLst/>
              <a:ahLst/>
              <a:cxnLst/>
              <a:rect l="l" t="t" r="r" b="b"/>
              <a:pathLst>
                <a:path w="15546" h="15509" extrusionOk="0">
                  <a:moveTo>
                    <a:pt x="12616" y="37"/>
                  </a:moveTo>
                  <a:lnTo>
                    <a:pt x="12616" y="37"/>
                  </a:lnTo>
                  <a:cubicBezTo>
                    <a:pt x="12617" y="38"/>
                    <a:pt x="12618" y="38"/>
                    <a:pt x="12619" y="39"/>
                  </a:cubicBezTo>
                  <a:cubicBezTo>
                    <a:pt x="12619" y="38"/>
                    <a:pt x="12618" y="37"/>
                    <a:pt x="12616" y="37"/>
                  </a:cubicBezTo>
                  <a:close/>
                  <a:moveTo>
                    <a:pt x="12432" y="0"/>
                  </a:moveTo>
                  <a:cubicBezTo>
                    <a:pt x="10694" y="0"/>
                    <a:pt x="993" y="5994"/>
                    <a:pt x="101" y="9533"/>
                  </a:cubicBezTo>
                  <a:cubicBezTo>
                    <a:pt x="1" y="9684"/>
                    <a:pt x="69" y="9765"/>
                    <a:pt x="200" y="9765"/>
                  </a:cubicBezTo>
                  <a:cubicBezTo>
                    <a:pt x="290" y="9765"/>
                    <a:pt x="410" y="9727"/>
                    <a:pt x="525" y="9646"/>
                  </a:cubicBezTo>
                  <a:cubicBezTo>
                    <a:pt x="1769" y="8601"/>
                    <a:pt x="3153" y="7725"/>
                    <a:pt x="4622" y="7047"/>
                  </a:cubicBezTo>
                  <a:cubicBezTo>
                    <a:pt x="4702" y="7007"/>
                    <a:pt x="4782" y="6990"/>
                    <a:pt x="4850" y="6990"/>
                  </a:cubicBezTo>
                  <a:cubicBezTo>
                    <a:pt x="5024" y="6990"/>
                    <a:pt x="5124" y="7102"/>
                    <a:pt x="4962" y="7245"/>
                  </a:cubicBezTo>
                  <a:cubicBezTo>
                    <a:pt x="2871" y="9025"/>
                    <a:pt x="1062" y="12868"/>
                    <a:pt x="808" y="14450"/>
                  </a:cubicBezTo>
                  <a:cubicBezTo>
                    <a:pt x="775" y="14581"/>
                    <a:pt x="857" y="14656"/>
                    <a:pt x="965" y="14656"/>
                  </a:cubicBezTo>
                  <a:cubicBezTo>
                    <a:pt x="1042" y="14656"/>
                    <a:pt x="1133" y="14617"/>
                    <a:pt x="1203" y="14535"/>
                  </a:cubicBezTo>
                  <a:cubicBezTo>
                    <a:pt x="2221" y="13291"/>
                    <a:pt x="5131" y="11031"/>
                    <a:pt x="7759" y="10240"/>
                  </a:cubicBezTo>
                  <a:cubicBezTo>
                    <a:pt x="7809" y="10222"/>
                    <a:pt x="7856" y="10214"/>
                    <a:pt x="7898" y="10214"/>
                  </a:cubicBezTo>
                  <a:cubicBezTo>
                    <a:pt x="8122" y="10214"/>
                    <a:pt x="8227" y="10432"/>
                    <a:pt x="8013" y="10551"/>
                  </a:cubicBezTo>
                  <a:cubicBezTo>
                    <a:pt x="6629" y="11313"/>
                    <a:pt x="5385" y="12246"/>
                    <a:pt x="4312" y="13376"/>
                  </a:cubicBezTo>
                  <a:cubicBezTo>
                    <a:pt x="4165" y="13523"/>
                    <a:pt x="4251" y="13670"/>
                    <a:pt x="4424" y="13670"/>
                  </a:cubicBezTo>
                  <a:cubicBezTo>
                    <a:pt x="4450" y="13670"/>
                    <a:pt x="4479" y="13666"/>
                    <a:pt x="4509" y="13659"/>
                  </a:cubicBezTo>
                  <a:cubicBezTo>
                    <a:pt x="5584" y="13392"/>
                    <a:pt x="6676" y="13261"/>
                    <a:pt x="7762" y="13261"/>
                  </a:cubicBezTo>
                  <a:cubicBezTo>
                    <a:pt x="10359" y="13261"/>
                    <a:pt x="12922" y="14013"/>
                    <a:pt x="15134" y="15467"/>
                  </a:cubicBezTo>
                  <a:cubicBezTo>
                    <a:pt x="15174" y="15496"/>
                    <a:pt x="15217" y="15508"/>
                    <a:pt x="15258" y="15508"/>
                  </a:cubicBezTo>
                  <a:cubicBezTo>
                    <a:pt x="15417" y="15508"/>
                    <a:pt x="15546" y="15320"/>
                    <a:pt x="15388" y="15185"/>
                  </a:cubicBezTo>
                  <a:cubicBezTo>
                    <a:pt x="13806" y="13433"/>
                    <a:pt x="10104" y="11850"/>
                    <a:pt x="8324" y="11822"/>
                  </a:cubicBezTo>
                  <a:cubicBezTo>
                    <a:pt x="8126" y="11794"/>
                    <a:pt x="8070" y="11596"/>
                    <a:pt x="8239" y="11483"/>
                  </a:cubicBezTo>
                  <a:cubicBezTo>
                    <a:pt x="9652" y="10551"/>
                    <a:pt x="12506" y="9562"/>
                    <a:pt x="14399" y="9392"/>
                  </a:cubicBezTo>
                  <a:cubicBezTo>
                    <a:pt x="14682" y="9364"/>
                    <a:pt x="14625" y="9053"/>
                    <a:pt x="14314" y="9025"/>
                  </a:cubicBezTo>
                  <a:cubicBezTo>
                    <a:pt x="13774" y="8910"/>
                    <a:pt x="13132" y="8857"/>
                    <a:pt x="12432" y="8857"/>
                  </a:cubicBezTo>
                  <a:cubicBezTo>
                    <a:pt x="9509" y="8857"/>
                    <a:pt x="5570" y="9788"/>
                    <a:pt x="3747" y="11087"/>
                  </a:cubicBezTo>
                  <a:cubicBezTo>
                    <a:pt x="3683" y="11127"/>
                    <a:pt x="3617" y="11145"/>
                    <a:pt x="3558" y="11145"/>
                  </a:cubicBezTo>
                  <a:cubicBezTo>
                    <a:pt x="3409" y="11145"/>
                    <a:pt x="3306" y="11032"/>
                    <a:pt x="3407" y="10890"/>
                  </a:cubicBezTo>
                  <a:cubicBezTo>
                    <a:pt x="4990" y="8149"/>
                    <a:pt x="9567" y="5690"/>
                    <a:pt x="11828" y="5238"/>
                  </a:cubicBezTo>
                  <a:cubicBezTo>
                    <a:pt x="12139" y="5154"/>
                    <a:pt x="12054" y="4871"/>
                    <a:pt x="11715" y="4871"/>
                  </a:cubicBezTo>
                  <a:cubicBezTo>
                    <a:pt x="11411" y="4842"/>
                    <a:pt x="11063" y="4828"/>
                    <a:pt x="10684" y="4828"/>
                  </a:cubicBezTo>
                  <a:cubicBezTo>
                    <a:pt x="8847" y="4828"/>
                    <a:pt x="6306" y="5161"/>
                    <a:pt x="4736" y="5747"/>
                  </a:cubicBezTo>
                  <a:cubicBezTo>
                    <a:pt x="4659" y="5775"/>
                    <a:pt x="4588" y="5787"/>
                    <a:pt x="4527" y="5787"/>
                  </a:cubicBezTo>
                  <a:cubicBezTo>
                    <a:pt x="4339" y="5787"/>
                    <a:pt x="4247" y="5670"/>
                    <a:pt x="4396" y="5521"/>
                  </a:cubicBezTo>
                  <a:cubicBezTo>
                    <a:pt x="7259" y="2492"/>
                    <a:pt x="12416" y="37"/>
                    <a:pt x="12613" y="37"/>
                  </a:cubicBezTo>
                  <a:cubicBezTo>
                    <a:pt x="12614" y="37"/>
                    <a:pt x="12615" y="37"/>
                    <a:pt x="12616" y="37"/>
                  </a:cubicBezTo>
                  <a:lnTo>
                    <a:pt x="12616" y="37"/>
                  </a:lnTo>
                  <a:cubicBezTo>
                    <a:pt x="12571" y="12"/>
                    <a:pt x="12509" y="0"/>
                    <a:pt x="12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3982;p89">
            <a:extLst>
              <a:ext uri="{FF2B5EF4-FFF2-40B4-BE49-F238E27FC236}">
                <a16:creationId xmlns:a16="http://schemas.microsoft.com/office/drawing/2014/main" id="{4E16796C-2094-4FA5-9448-62F8D4CF0AC3}"/>
              </a:ext>
            </a:extLst>
          </p:cNvPr>
          <p:cNvGrpSpPr/>
          <p:nvPr/>
        </p:nvGrpSpPr>
        <p:grpSpPr>
          <a:xfrm rot="17780641">
            <a:off x="11491784" y="752128"/>
            <a:ext cx="643380" cy="1743721"/>
            <a:chOff x="217925" y="1971400"/>
            <a:chExt cx="622525" cy="1687200"/>
          </a:xfrm>
        </p:grpSpPr>
        <p:sp>
          <p:nvSpPr>
            <p:cNvPr id="207" name="Google Shape;3983;p89">
              <a:extLst>
                <a:ext uri="{FF2B5EF4-FFF2-40B4-BE49-F238E27FC236}">
                  <a16:creationId xmlns:a16="http://schemas.microsoft.com/office/drawing/2014/main" id="{11E4EBB2-983E-4400-90D2-24C98D609A6E}"/>
                </a:ext>
              </a:extLst>
            </p:cNvPr>
            <p:cNvSpPr/>
            <p:nvPr/>
          </p:nvSpPr>
          <p:spPr>
            <a:xfrm>
              <a:off x="606775" y="2245925"/>
              <a:ext cx="193750" cy="227825"/>
            </a:xfrm>
            <a:custGeom>
              <a:avLst/>
              <a:gdLst/>
              <a:ahLst/>
              <a:cxnLst/>
              <a:rect l="l" t="t" r="r" b="b"/>
              <a:pathLst>
                <a:path w="7750" h="9113" extrusionOk="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84;p89">
              <a:extLst>
                <a:ext uri="{FF2B5EF4-FFF2-40B4-BE49-F238E27FC236}">
                  <a16:creationId xmlns:a16="http://schemas.microsoft.com/office/drawing/2014/main" id="{980C58FA-865E-4799-AF39-FC83D5BB0796}"/>
                </a:ext>
              </a:extLst>
            </p:cNvPr>
            <p:cNvSpPr/>
            <p:nvPr/>
          </p:nvSpPr>
          <p:spPr>
            <a:xfrm>
              <a:off x="263375" y="2415775"/>
              <a:ext cx="237175" cy="129050"/>
            </a:xfrm>
            <a:custGeom>
              <a:avLst/>
              <a:gdLst/>
              <a:ahLst/>
              <a:cxnLst/>
              <a:rect l="l" t="t" r="r" b="b"/>
              <a:pathLst>
                <a:path w="9487" h="5162" extrusionOk="0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85;p89">
              <a:extLst>
                <a:ext uri="{FF2B5EF4-FFF2-40B4-BE49-F238E27FC236}">
                  <a16:creationId xmlns:a16="http://schemas.microsoft.com/office/drawing/2014/main" id="{5399D2B1-333B-4B7F-A341-0DA5F37061FD}"/>
                </a:ext>
              </a:extLst>
            </p:cNvPr>
            <p:cNvSpPr/>
            <p:nvPr/>
          </p:nvSpPr>
          <p:spPr>
            <a:xfrm>
              <a:off x="233200" y="2583125"/>
              <a:ext cx="264900" cy="187825"/>
            </a:xfrm>
            <a:custGeom>
              <a:avLst/>
              <a:gdLst/>
              <a:ahLst/>
              <a:cxnLst/>
              <a:rect l="l" t="t" r="r" b="b"/>
              <a:pathLst>
                <a:path w="10596" h="7513" extrusionOk="0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86;p89">
              <a:extLst>
                <a:ext uri="{FF2B5EF4-FFF2-40B4-BE49-F238E27FC236}">
                  <a16:creationId xmlns:a16="http://schemas.microsoft.com/office/drawing/2014/main" id="{B7D0CC40-20F2-4357-8A66-A536A226AE95}"/>
                </a:ext>
              </a:extLst>
            </p:cNvPr>
            <p:cNvSpPr/>
            <p:nvPr/>
          </p:nvSpPr>
          <p:spPr>
            <a:xfrm>
              <a:off x="629675" y="2491925"/>
              <a:ext cx="157175" cy="282600"/>
            </a:xfrm>
            <a:custGeom>
              <a:avLst/>
              <a:gdLst/>
              <a:ahLst/>
              <a:cxnLst/>
              <a:rect l="l" t="t" r="r" b="b"/>
              <a:pathLst>
                <a:path w="6287" h="11304" extrusionOk="0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87;p89">
              <a:extLst>
                <a:ext uri="{FF2B5EF4-FFF2-40B4-BE49-F238E27FC236}">
                  <a16:creationId xmlns:a16="http://schemas.microsoft.com/office/drawing/2014/main" id="{08F34B4D-571E-47BB-8150-C8007242E470}"/>
                </a:ext>
              </a:extLst>
            </p:cNvPr>
            <p:cNvSpPr/>
            <p:nvPr/>
          </p:nvSpPr>
          <p:spPr>
            <a:xfrm>
              <a:off x="714700" y="2687575"/>
              <a:ext cx="125750" cy="223475"/>
            </a:xfrm>
            <a:custGeom>
              <a:avLst/>
              <a:gdLst/>
              <a:ahLst/>
              <a:cxnLst/>
              <a:rect l="l" t="t" r="r" b="b"/>
              <a:pathLst>
                <a:path w="5030" h="8939" extrusionOk="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88;p89">
              <a:extLst>
                <a:ext uri="{FF2B5EF4-FFF2-40B4-BE49-F238E27FC236}">
                  <a16:creationId xmlns:a16="http://schemas.microsoft.com/office/drawing/2014/main" id="{95248052-D7E6-42EF-89A4-F84828584010}"/>
                </a:ext>
              </a:extLst>
            </p:cNvPr>
            <p:cNvSpPr/>
            <p:nvPr/>
          </p:nvSpPr>
          <p:spPr>
            <a:xfrm>
              <a:off x="397625" y="2807775"/>
              <a:ext cx="82475" cy="216900"/>
            </a:xfrm>
            <a:custGeom>
              <a:avLst/>
              <a:gdLst/>
              <a:ahLst/>
              <a:cxnLst/>
              <a:rect l="l" t="t" r="r" b="b"/>
              <a:pathLst>
                <a:path w="3299" h="8676" extrusionOk="0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89;p89">
              <a:extLst>
                <a:ext uri="{FF2B5EF4-FFF2-40B4-BE49-F238E27FC236}">
                  <a16:creationId xmlns:a16="http://schemas.microsoft.com/office/drawing/2014/main" id="{C7705DA8-6034-4A51-9FE2-7E1AF4C1A80A}"/>
                </a:ext>
              </a:extLst>
            </p:cNvPr>
            <p:cNvSpPr/>
            <p:nvPr/>
          </p:nvSpPr>
          <p:spPr>
            <a:xfrm>
              <a:off x="515050" y="2287250"/>
              <a:ext cx="113025" cy="1369925"/>
            </a:xfrm>
            <a:custGeom>
              <a:avLst/>
              <a:gdLst/>
              <a:ahLst/>
              <a:cxnLst/>
              <a:rect l="l" t="t" r="r" b="b"/>
              <a:pathLst>
                <a:path w="4521" h="54797" extrusionOk="0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90;p89">
              <a:extLst>
                <a:ext uri="{FF2B5EF4-FFF2-40B4-BE49-F238E27FC236}">
                  <a16:creationId xmlns:a16="http://schemas.microsoft.com/office/drawing/2014/main" id="{FC21F096-EE4C-422D-A4E0-1967E0C1BA2F}"/>
                </a:ext>
              </a:extLst>
            </p:cNvPr>
            <p:cNvSpPr/>
            <p:nvPr/>
          </p:nvSpPr>
          <p:spPr>
            <a:xfrm>
              <a:off x="633750" y="2527000"/>
              <a:ext cx="111650" cy="1131600"/>
            </a:xfrm>
            <a:custGeom>
              <a:avLst/>
              <a:gdLst/>
              <a:ahLst/>
              <a:cxnLst/>
              <a:rect l="l" t="t" r="r" b="b"/>
              <a:pathLst>
                <a:path w="4466" h="45264" extrusionOk="0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91;p89">
              <a:extLst>
                <a:ext uri="{FF2B5EF4-FFF2-40B4-BE49-F238E27FC236}">
                  <a16:creationId xmlns:a16="http://schemas.microsoft.com/office/drawing/2014/main" id="{6E839B16-238D-435E-AED8-4A3EFFFC70D1}"/>
                </a:ext>
              </a:extLst>
            </p:cNvPr>
            <p:cNvSpPr/>
            <p:nvPr/>
          </p:nvSpPr>
          <p:spPr>
            <a:xfrm>
              <a:off x="257550" y="2609250"/>
              <a:ext cx="319025" cy="1048225"/>
            </a:xfrm>
            <a:custGeom>
              <a:avLst/>
              <a:gdLst/>
              <a:ahLst/>
              <a:cxnLst/>
              <a:rect l="l" t="t" r="r" b="b"/>
              <a:pathLst>
                <a:path w="12761" h="41929" extrusionOk="0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92;p89">
              <a:extLst>
                <a:ext uri="{FF2B5EF4-FFF2-40B4-BE49-F238E27FC236}">
                  <a16:creationId xmlns:a16="http://schemas.microsoft.com/office/drawing/2014/main" id="{9CC162A8-167D-4937-A1EB-65F7BCB873E9}"/>
                </a:ext>
              </a:extLst>
            </p:cNvPr>
            <p:cNvSpPr/>
            <p:nvPr/>
          </p:nvSpPr>
          <p:spPr>
            <a:xfrm>
              <a:off x="568000" y="2281200"/>
              <a:ext cx="198725" cy="301175"/>
            </a:xfrm>
            <a:custGeom>
              <a:avLst/>
              <a:gdLst/>
              <a:ahLst/>
              <a:cxnLst/>
              <a:rect l="l" t="t" r="r" b="b"/>
              <a:pathLst>
                <a:path w="7949" h="12047" extrusionOk="0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93;p89">
              <a:extLst>
                <a:ext uri="{FF2B5EF4-FFF2-40B4-BE49-F238E27FC236}">
                  <a16:creationId xmlns:a16="http://schemas.microsoft.com/office/drawing/2014/main" id="{90F89D6C-78B3-4C6B-A0C3-66348B1C5547}"/>
                </a:ext>
              </a:extLst>
            </p:cNvPr>
            <p:cNvSpPr/>
            <p:nvPr/>
          </p:nvSpPr>
          <p:spPr>
            <a:xfrm>
              <a:off x="296625" y="2440775"/>
              <a:ext cx="293300" cy="261525"/>
            </a:xfrm>
            <a:custGeom>
              <a:avLst/>
              <a:gdLst/>
              <a:ahLst/>
              <a:cxnLst/>
              <a:rect l="l" t="t" r="r" b="b"/>
              <a:pathLst>
                <a:path w="11732" h="10461" extrusionOk="0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994;p89">
              <a:extLst>
                <a:ext uri="{FF2B5EF4-FFF2-40B4-BE49-F238E27FC236}">
                  <a16:creationId xmlns:a16="http://schemas.microsoft.com/office/drawing/2014/main" id="{8128A981-741E-4EFD-AB74-728A024B3481}"/>
                </a:ext>
              </a:extLst>
            </p:cNvPr>
            <p:cNvSpPr/>
            <p:nvPr/>
          </p:nvSpPr>
          <p:spPr>
            <a:xfrm>
              <a:off x="638950" y="2726025"/>
              <a:ext cx="156900" cy="380775"/>
            </a:xfrm>
            <a:custGeom>
              <a:avLst/>
              <a:gdLst/>
              <a:ahLst/>
              <a:cxnLst/>
              <a:rect l="l" t="t" r="r" b="b"/>
              <a:pathLst>
                <a:path w="6276" h="15231" extrusionOk="0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995;p89">
              <a:extLst>
                <a:ext uri="{FF2B5EF4-FFF2-40B4-BE49-F238E27FC236}">
                  <a16:creationId xmlns:a16="http://schemas.microsoft.com/office/drawing/2014/main" id="{62A6E266-448C-4111-A14C-71F1A049EEC0}"/>
                </a:ext>
              </a:extLst>
            </p:cNvPr>
            <p:cNvSpPr/>
            <p:nvPr/>
          </p:nvSpPr>
          <p:spPr>
            <a:xfrm>
              <a:off x="421875" y="2862950"/>
              <a:ext cx="132475" cy="235075"/>
            </a:xfrm>
            <a:custGeom>
              <a:avLst/>
              <a:gdLst/>
              <a:ahLst/>
              <a:cxnLst/>
              <a:rect l="l" t="t" r="r" b="b"/>
              <a:pathLst>
                <a:path w="5299" h="9403" extrusionOk="0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996;p89">
              <a:extLst>
                <a:ext uri="{FF2B5EF4-FFF2-40B4-BE49-F238E27FC236}">
                  <a16:creationId xmlns:a16="http://schemas.microsoft.com/office/drawing/2014/main" id="{BEE261E7-2891-4F68-82D0-FDEE50A3AD4E}"/>
                </a:ext>
              </a:extLst>
            </p:cNvPr>
            <p:cNvSpPr/>
            <p:nvPr/>
          </p:nvSpPr>
          <p:spPr>
            <a:xfrm>
              <a:off x="217925" y="1971400"/>
              <a:ext cx="488200" cy="407325"/>
            </a:xfrm>
            <a:custGeom>
              <a:avLst/>
              <a:gdLst/>
              <a:ahLst/>
              <a:cxnLst/>
              <a:rect l="l" t="t" r="r" b="b"/>
              <a:pathLst>
                <a:path w="19528" h="16293" extrusionOk="0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997;p89">
              <a:extLst>
                <a:ext uri="{FF2B5EF4-FFF2-40B4-BE49-F238E27FC236}">
                  <a16:creationId xmlns:a16="http://schemas.microsoft.com/office/drawing/2014/main" id="{05BC1412-D144-4F13-AA77-FC13C3810309}"/>
                </a:ext>
              </a:extLst>
            </p:cNvPr>
            <p:cNvSpPr/>
            <p:nvPr/>
          </p:nvSpPr>
          <p:spPr>
            <a:xfrm>
              <a:off x="413050" y="2207200"/>
              <a:ext cx="184775" cy="123750"/>
            </a:xfrm>
            <a:custGeom>
              <a:avLst/>
              <a:gdLst/>
              <a:ahLst/>
              <a:cxnLst/>
              <a:rect l="l" t="t" r="r" b="b"/>
              <a:pathLst>
                <a:path w="7391" h="4950" extrusionOk="0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998;p89">
              <a:extLst>
                <a:ext uri="{FF2B5EF4-FFF2-40B4-BE49-F238E27FC236}">
                  <a16:creationId xmlns:a16="http://schemas.microsoft.com/office/drawing/2014/main" id="{0B8AB470-B0A4-4367-8374-243E091FA42D}"/>
                </a:ext>
              </a:extLst>
            </p:cNvPr>
            <p:cNvSpPr/>
            <p:nvPr/>
          </p:nvSpPr>
          <p:spPr>
            <a:xfrm>
              <a:off x="341925" y="2060050"/>
              <a:ext cx="40900" cy="61750"/>
            </a:xfrm>
            <a:custGeom>
              <a:avLst/>
              <a:gdLst/>
              <a:ahLst/>
              <a:cxnLst/>
              <a:rect l="l" t="t" r="r" b="b"/>
              <a:pathLst>
                <a:path w="1636" h="2470" extrusionOk="0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999;p89">
              <a:extLst>
                <a:ext uri="{FF2B5EF4-FFF2-40B4-BE49-F238E27FC236}">
                  <a16:creationId xmlns:a16="http://schemas.microsoft.com/office/drawing/2014/main" id="{6C015311-DC20-4103-8F22-4BD3D1616D8A}"/>
                </a:ext>
              </a:extLst>
            </p:cNvPr>
            <p:cNvSpPr/>
            <p:nvPr/>
          </p:nvSpPr>
          <p:spPr>
            <a:xfrm>
              <a:off x="263175" y="2253575"/>
              <a:ext cx="67325" cy="19000"/>
            </a:xfrm>
            <a:custGeom>
              <a:avLst/>
              <a:gdLst/>
              <a:ahLst/>
              <a:cxnLst/>
              <a:rect l="l" t="t" r="r" b="b"/>
              <a:pathLst>
                <a:path w="2693" h="760" extrusionOk="0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000;p89">
              <a:extLst>
                <a:ext uri="{FF2B5EF4-FFF2-40B4-BE49-F238E27FC236}">
                  <a16:creationId xmlns:a16="http://schemas.microsoft.com/office/drawing/2014/main" id="{76DE5935-ACD9-4EB2-A82B-E9BC7A46AC2E}"/>
                </a:ext>
              </a:extLst>
            </p:cNvPr>
            <p:cNvSpPr/>
            <p:nvPr/>
          </p:nvSpPr>
          <p:spPr>
            <a:xfrm>
              <a:off x="332925" y="2311500"/>
              <a:ext cx="60600" cy="42050"/>
            </a:xfrm>
            <a:custGeom>
              <a:avLst/>
              <a:gdLst/>
              <a:ahLst/>
              <a:cxnLst/>
              <a:rect l="l" t="t" r="r" b="b"/>
              <a:pathLst>
                <a:path w="2424" h="1682" extrusionOk="0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001;p89">
              <a:extLst>
                <a:ext uri="{FF2B5EF4-FFF2-40B4-BE49-F238E27FC236}">
                  <a16:creationId xmlns:a16="http://schemas.microsoft.com/office/drawing/2014/main" id="{49A6C763-8C7D-4C32-8FD8-16E7BFCD99F1}"/>
                </a:ext>
              </a:extLst>
            </p:cNvPr>
            <p:cNvSpPr/>
            <p:nvPr/>
          </p:nvSpPr>
          <p:spPr>
            <a:xfrm>
              <a:off x="480075" y="1999350"/>
              <a:ext cx="36825" cy="71350"/>
            </a:xfrm>
            <a:custGeom>
              <a:avLst/>
              <a:gdLst/>
              <a:ahLst/>
              <a:cxnLst/>
              <a:rect l="l" t="t" r="r" b="b"/>
              <a:pathLst>
                <a:path w="1473" h="2854" extrusionOk="0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002;p89">
              <a:extLst>
                <a:ext uri="{FF2B5EF4-FFF2-40B4-BE49-F238E27FC236}">
                  <a16:creationId xmlns:a16="http://schemas.microsoft.com/office/drawing/2014/main" id="{AD3DB979-C42B-47A0-98C0-A3EBCE047036}"/>
                </a:ext>
              </a:extLst>
            </p:cNvPr>
            <p:cNvSpPr/>
            <p:nvPr/>
          </p:nvSpPr>
          <p:spPr>
            <a:xfrm>
              <a:off x="581450" y="2085150"/>
              <a:ext cx="35800" cy="35425"/>
            </a:xfrm>
            <a:custGeom>
              <a:avLst/>
              <a:gdLst/>
              <a:ahLst/>
              <a:cxnLst/>
              <a:rect l="l" t="t" r="r" b="b"/>
              <a:pathLst>
                <a:path w="1432" h="1417" extrusionOk="0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003;p89">
              <a:extLst>
                <a:ext uri="{FF2B5EF4-FFF2-40B4-BE49-F238E27FC236}">
                  <a16:creationId xmlns:a16="http://schemas.microsoft.com/office/drawing/2014/main" id="{E4342FE5-732A-47EE-970D-BB67E4A09295}"/>
                </a:ext>
              </a:extLst>
            </p:cNvPr>
            <p:cNvSpPr/>
            <p:nvPr/>
          </p:nvSpPr>
          <p:spPr>
            <a:xfrm>
              <a:off x="623125" y="2193500"/>
              <a:ext cx="44250" cy="19275"/>
            </a:xfrm>
            <a:custGeom>
              <a:avLst/>
              <a:gdLst/>
              <a:ahLst/>
              <a:cxnLst/>
              <a:rect l="l" t="t" r="r" b="b"/>
              <a:pathLst>
                <a:path w="1770" h="771" extrusionOk="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004;p89">
              <a:extLst>
                <a:ext uri="{FF2B5EF4-FFF2-40B4-BE49-F238E27FC236}">
                  <a16:creationId xmlns:a16="http://schemas.microsoft.com/office/drawing/2014/main" id="{F56211B7-E28F-4AE4-BD8E-792E10A0BFF4}"/>
                </a:ext>
              </a:extLst>
            </p:cNvPr>
            <p:cNvSpPr/>
            <p:nvPr/>
          </p:nvSpPr>
          <p:spPr>
            <a:xfrm>
              <a:off x="431025" y="2352750"/>
              <a:ext cx="132625" cy="95750"/>
            </a:xfrm>
            <a:custGeom>
              <a:avLst/>
              <a:gdLst/>
              <a:ahLst/>
              <a:cxnLst/>
              <a:rect l="l" t="t" r="r" b="b"/>
              <a:pathLst>
                <a:path w="5305" h="3830" extrusionOk="0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005;p89">
              <a:extLst>
                <a:ext uri="{FF2B5EF4-FFF2-40B4-BE49-F238E27FC236}">
                  <a16:creationId xmlns:a16="http://schemas.microsoft.com/office/drawing/2014/main" id="{961B4CF3-2EC4-44EC-B031-68C335E10569}"/>
                </a:ext>
              </a:extLst>
            </p:cNvPr>
            <p:cNvSpPr/>
            <p:nvPr/>
          </p:nvSpPr>
          <p:spPr>
            <a:xfrm>
              <a:off x="579800" y="2600950"/>
              <a:ext cx="49075" cy="96850"/>
            </a:xfrm>
            <a:custGeom>
              <a:avLst/>
              <a:gdLst/>
              <a:ahLst/>
              <a:cxnLst/>
              <a:rect l="l" t="t" r="r" b="b"/>
              <a:pathLst>
                <a:path w="1963" h="3874" extrusionOk="0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006;p89">
              <a:extLst>
                <a:ext uri="{FF2B5EF4-FFF2-40B4-BE49-F238E27FC236}">
                  <a16:creationId xmlns:a16="http://schemas.microsoft.com/office/drawing/2014/main" id="{0128E644-F937-4596-96B7-DC3AA29BEE5F}"/>
                </a:ext>
              </a:extLst>
            </p:cNvPr>
            <p:cNvSpPr/>
            <p:nvPr/>
          </p:nvSpPr>
          <p:spPr>
            <a:xfrm>
              <a:off x="421225" y="2715100"/>
              <a:ext cx="128475" cy="144150"/>
            </a:xfrm>
            <a:custGeom>
              <a:avLst/>
              <a:gdLst/>
              <a:ahLst/>
              <a:cxnLst/>
              <a:rect l="l" t="t" r="r" b="b"/>
              <a:pathLst>
                <a:path w="5139" h="5766" extrusionOk="0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007;p89">
              <a:extLst>
                <a:ext uri="{FF2B5EF4-FFF2-40B4-BE49-F238E27FC236}">
                  <a16:creationId xmlns:a16="http://schemas.microsoft.com/office/drawing/2014/main" id="{077C3242-F269-4B2D-8845-74E70A246EE8}"/>
                </a:ext>
              </a:extLst>
            </p:cNvPr>
            <p:cNvSpPr/>
            <p:nvPr/>
          </p:nvSpPr>
          <p:spPr>
            <a:xfrm>
              <a:off x="636675" y="3079075"/>
              <a:ext cx="138525" cy="160775"/>
            </a:xfrm>
            <a:custGeom>
              <a:avLst/>
              <a:gdLst/>
              <a:ahLst/>
              <a:cxnLst/>
              <a:rect l="l" t="t" r="r" b="b"/>
              <a:pathLst>
                <a:path w="5541" h="6431" extrusionOk="0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3962;p89">
            <a:extLst>
              <a:ext uri="{FF2B5EF4-FFF2-40B4-BE49-F238E27FC236}">
                <a16:creationId xmlns:a16="http://schemas.microsoft.com/office/drawing/2014/main" id="{0250D28B-76B5-4271-A0B9-146C3CE42F51}"/>
              </a:ext>
            </a:extLst>
          </p:cNvPr>
          <p:cNvGrpSpPr/>
          <p:nvPr/>
        </p:nvGrpSpPr>
        <p:grpSpPr>
          <a:xfrm rot="16200000">
            <a:off x="10878198" y="2524799"/>
            <a:ext cx="917376" cy="1691293"/>
            <a:chOff x="5763501" y="2304411"/>
            <a:chExt cx="987275" cy="1820161"/>
          </a:xfrm>
        </p:grpSpPr>
        <p:sp>
          <p:nvSpPr>
            <p:cNvPr id="233" name="Google Shape;3963;p89">
              <a:extLst>
                <a:ext uri="{FF2B5EF4-FFF2-40B4-BE49-F238E27FC236}">
                  <a16:creationId xmlns:a16="http://schemas.microsoft.com/office/drawing/2014/main" id="{81174DF4-8F33-4309-B4F6-7635B50E075C}"/>
                </a:ext>
              </a:extLst>
            </p:cNvPr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964;p89">
              <a:extLst>
                <a:ext uri="{FF2B5EF4-FFF2-40B4-BE49-F238E27FC236}">
                  <a16:creationId xmlns:a16="http://schemas.microsoft.com/office/drawing/2014/main" id="{7D03F179-7F44-408E-981F-9CC274A31A3B}"/>
                </a:ext>
              </a:extLst>
            </p:cNvPr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965;p89">
              <a:extLst>
                <a:ext uri="{FF2B5EF4-FFF2-40B4-BE49-F238E27FC236}">
                  <a16:creationId xmlns:a16="http://schemas.microsoft.com/office/drawing/2014/main" id="{49EBDB82-4C01-411A-91BD-86A33442FFDD}"/>
                </a:ext>
              </a:extLst>
            </p:cNvPr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966;p89">
              <a:extLst>
                <a:ext uri="{FF2B5EF4-FFF2-40B4-BE49-F238E27FC236}">
                  <a16:creationId xmlns:a16="http://schemas.microsoft.com/office/drawing/2014/main" id="{10DA7D50-E7DD-4C34-98A3-A47B74B17EFF}"/>
                </a:ext>
              </a:extLst>
            </p:cNvPr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967;p89">
              <a:extLst>
                <a:ext uri="{FF2B5EF4-FFF2-40B4-BE49-F238E27FC236}">
                  <a16:creationId xmlns:a16="http://schemas.microsoft.com/office/drawing/2014/main" id="{B5553ABA-99A0-4656-90BC-A1C35103B160}"/>
                </a:ext>
              </a:extLst>
            </p:cNvPr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968;p89">
              <a:extLst>
                <a:ext uri="{FF2B5EF4-FFF2-40B4-BE49-F238E27FC236}">
                  <a16:creationId xmlns:a16="http://schemas.microsoft.com/office/drawing/2014/main" id="{696C47EE-9606-4208-B1EF-B9178E5A3090}"/>
                </a:ext>
              </a:extLst>
            </p:cNvPr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969;p89">
              <a:extLst>
                <a:ext uri="{FF2B5EF4-FFF2-40B4-BE49-F238E27FC236}">
                  <a16:creationId xmlns:a16="http://schemas.microsoft.com/office/drawing/2014/main" id="{9DF04C45-5617-4DD7-B59B-934548168688}"/>
                </a:ext>
              </a:extLst>
            </p:cNvPr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970;p89">
              <a:extLst>
                <a:ext uri="{FF2B5EF4-FFF2-40B4-BE49-F238E27FC236}">
                  <a16:creationId xmlns:a16="http://schemas.microsoft.com/office/drawing/2014/main" id="{D69F9B73-F842-48B7-BEA1-15C364B9BAC9}"/>
                </a:ext>
              </a:extLst>
            </p:cNvPr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971;p89">
              <a:extLst>
                <a:ext uri="{FF2B5EF4-FFF2-40B4-BE49-F238E27FC236}">
                  <a16:creationId xmlns:a16="http://schemas.microsoft.com/office/drawing/2014/main" id="{42A98696-3E7E-4FDF-B592-85842B5F943D}"/>
                </a:ext>
              </a:extLst>
            </p:cNvPr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972;p89">
              <a:extLst>
                <a:ext uri="{FF2B5EF4-FFF2-40B4-BE49-F238E27FC236}">
                  <a16:creationId xmlns:a16="http://schemas.microsoft.com/office/drawing/2014/main" id="{ECEA64C7-87D1-4A3E-B64D-95110FB1E16F}"/>
                </a:ext>
              </a:extLst>
            </p:cNvPr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973;p89">
              <a:extLst>
                <a:ext uri="{FF2B5EF4-FFF2-40B4-BE49-F238E27FC236}">
                  <a16:creationId xmlns:a16="http://schemas.microsoft.com/office/drawing/2014/main" id="{86EA127C-BB09-4E39-B25C-E5B2F619A9ED}"/>
                </a:ext>
              </a:extLst>
            </p:cNvPr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974;p89">
              <a:extLst>
                <a:ext uri="{FF2B5EF4-FFF2-40B4-BE49-F238E27FC236}">
                  <a16:creationId xmlns:a16="http://schemas.microsoft.com/office/drawing/2014/main" id="{175ECC46-96F5-4458-AADD-EA681FA1BE5E}"/>
                </a:ext>
              </a:extLst>
            </p:cNvPr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975;p89">
              <a:extLst>
                <a:ext uri="{FF2B5EF4-FFF2-40B4-BE49-F238E27FC236}">
                  <a16:creationId xmlns:a16="http://schemas.microsoft.com/office/drawing/2014/main" id="{1C26A00C-811D-4742-9537-980ABB15E6CB}"/>
                </a:ext>
              </a:extLst>
            </p:cNvPr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976;p89">
              <a:extLst>
                <a:ext uri="{FF2B5EF4-FFF2-40B4-BE49-F238E27FC236}">
                  <a16:creationId xmlns:a16="http://schemas.microsoft.com/office/drawing/2014/main" id="{7E8D1C23-C6DD-46FC-8460-D29F87B16489}"/>
                </a:ext>
              </a:extLst>
            </p:cNvPr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977;p89">
              <a:extLst>
                <a:ext uri="{FF2B5EF4-FFF2-40B4-BE49-F238E27FC236}">
                  <a16:creationId xmlns:a16="http://schemas.microsoft.com/office/drawing/2014/main" id="{8A283C38-2871-493D-B4C4-71671F6E6FA9}"/>
                </a:ext>
              </a:extLst>
            </p:cNvPr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78;p89">
              <a:extLst>
                <a:ext uri="{FF2B5EF4-FFF2-40B4-BE49-F238E27FC236}">
                  <a16:creationId xmlns:a16="http://schemas.microsoft.com/office/drawing/2014/main" id="{5122123F-24E8-48AD-AD17-AAF2DBFB2F0C}"/>
                </a:ext>
              </a:extLst>
            </p:cNvPr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79;p89">
              <a:extLst>
                <a:ext uri="{FF2B5EF4-FFF2-40B4-BE49-F238E27FC236}">
                  <a16:creationId xmlns:a16="http://schemas.microsoft.com/office/drawing/2014/main" id="{0C83EA33-AE76-403C-AC61-83A87A3CBBA4}"/>
                </a:ext>
              </a:extLst>
            </p:cNvPr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80;p89">
              <a:extLst>
                <a:ext uri="{FF2B5EF4-FFF2-40B4-BE49-F238E27FC236}">
                  <a16:creationId xmlns:a16="http://schemas.microsoft.com/office/drawing/2014/main" id="{C8B6C1A5-852A-445B-88AB-CCC87B00871E}"/>
                </a:ext>
              </a:extLst>
            </p:cNvPr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81;p89">
              <a:extLst>
                <a:ext uri="{FF2B5EF4-FFF2-40B4-BE49-F238E27FC236}">
                  <a16:creationId xmlns:a16="http://schemas.microsoft.com/office/drawing/2014/main" id="{819AAE83-2D76-4319-80A7-8388B3A4E829}"/>
                </a:ext>
              </a:extLst>
            </p:cNvPr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3982;p89">
            <a:extLst>
              <a:ext uri="{FF2B5EF4-FFF2-40B4-BE49-F238E27FC236}">
                <a16:creationId xmlns:a16="http://schemas.microsoft.com/office/drawing/2014/main" id="{CCD69B50-FCE0-4E77-AECC-C7F8135C08BE}"/>
              </a:ext>
            </a:extLst>
          </p:cNvPr>
          <p:cNvGrpSpPr/>
          <p:nvPr/>
        </p:nvGrpSpPr>
        <p:grpSpPr>
          <a:xfrm rot="4280184">
            <a:off x="-77505" y="602987"/>
            <a:ext cx="643380" cy="1743721"/>
            <a:chOff x="217925" y="1971400"/>
            <a:chExt cx="622525" cy="1687200"/>
          </a:xfrm>
        </p:grpSpPr>
        <p:sp>
          <p:nvSpPr>
            <p:cNvPr id="279" name="Google Shape;3983;p89">
              <a:extLst>
                <a:ext uri="{FF2B5EF4-FFF2-40B4-BE49-F238E27FC236}">
                  <a16:creationId xmlns:a16="http://schemas.microsoft.com/office/drawing/2014/main" id="{07518A20-67D9-4474-BB7D-67CE23FCAAB8}"/>
                </a:ext>
              </a:extLst>
            </p:cNvPr>
            <p:cNvSpPr/>
            <p:nvPr/>
          </p:nvSpPr>
          <p:spPr>
            <a:xfrm>
              <a:off x="606775" y="2245925"/>
              <a:ext cx="193750" cy="227825"/>
            </a:xfrm>
            <a:custGeom>
              <a:avLst/>
              <a:gdLst/>
              <a:ahLst/>
              <a:cxnLst/>
              <a:rect l="l" t="t" r="r" b="b"/>
              <a:pathLst>
                <a:path w="7750" h="9113" extrusionOk="0">
                  <a:moveTo>
                    <a:pt x="6452" y="0"/>
                  </a:moveTo>
                  <a:cubicBezTo>
                    <a:pt x="6312" y="0"/>
                    <a:pt x="6156" y="17"/>
                    <a:pt x="5985" y="53"/>
                  </a:cubicBezTo>
                  <a:cubicBezTo>
                    <a:pt x="4579" y="446"/>
                    <a:pt x="3042" y="1688"/>
                    <a:pt x="2257" y="2931"/>
                  </a:cubicBezTo>
                  <a:cubicBezTo>
                    <a:pt x="1113" y="4664"/>
                    <a:pt x="1" y="6887"/>
                    <a:pt x="589" y="9013"/>
                  </a:cubicBezTo>
                  <a:lnTo>
                    <a:pt x="688" y="9111"/>
                  </a:lnTo>
                  <a:cubicBezTo>
                    <a:pt x="690" y="9112"/>
                    <a:pt x="693" y="9112"/>
                    <a:pt x="696" y="9112"/>
                  </a:cubicBezTo>
                  <a:cubicBezTo>
                    <a:pt x="938" y="9112"/>
                    <a:pt x="3015" y="6653"/>
                    <a:pt x="3434" y="6266"/>
                  </a:cubicBezTo>
                  <a:cubicBezTo>
                    <a:pt x="4709" y="4991"/>
                    <a:pt x="6246" y="3977"/>
                    <a:pt x="7162" y="2408"/>
                  </a:cubicBezTo>
                  <a:cubicBezTo>
                    <a:pt x="7750" y="1349"/>
                    <a:pt x="7703" y="0"/>
                    <a:pt x="6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984;p89">
              <a:extLst>
                <a:ext uri="{FF2B5EF4-FFF2-40B4-BE49-F238E27FC236}">
                  <a16:creationId xmlns:a16="http://schemas.microsoft.com/office/drawing/2014/main" id="{A3285760-BB80-44BE-B4FE-6AB3DFA7DAB7}"/>
                </a:ext>
              </a:extLst>
            </p:cNvPr>
            <p:cNvSpPr/>
            <p:nvPr/>
          </p:nvSpPr>
          <p:spPr>
            <a:xfrm>
              <a:off x="263375" y="2415775"/>
              <a:ext cx="237175" cy="129050"/>
            </a:xfrm>
            <a:custGeom>
              <a:avLst/>
              <a:gdLst/>
              <a:ahLst/>
              <a:cxnLst/>
              <a:rect l="l" t="t" r="r" b="b"/>
              <a:pathLst>
                <a:path w="9487" h="5162" extrusionOk="0">
                  <a:moveTo>
                    <a:pt x="2566" y="0"/>
                  </a:moveTo>
                  <a:cubicBezTo>
                    <a:pt x="1394" y="0"/>
                    <a:pt x="383" y="347"/>
                    <a:pt x="233" y="1401"/>
                  </a:cubicBezTo>
                  <a:cubicBezTo>
                    <a:pt x="1" y="2723"/>
                    <a:pt x="1907" y="2795"/>
                    <a:pt x="3432" y="2795"/>
                  </a:cubicBezTo>
                  <a:cubicBezTo>
                    <a:pt x="3618" y="2795"/>
                    <a:pt x="3798" y="2794"/>
                    <a:pt x="3967" y="2794"/>
                  </a:cubicBezTo>
                  <a:cubicBezTo>
                    <a:pt x="4369" y="2794"/>
                    <a:pt x="4714" y="2800"/>
                    <a:pt x="4941" y="2840"/>
                  </a:cubicBezTo>
                  <a:cubicBezTo>
                    <a:pt x="6674" y="3167"/>
                    <a:pt x="8047" y="4213"/>
                    <a:pt x="9453" y="5162"/>
                  </a:cubicBezTo>
                  <a:lnTo>
                    <a:pt x="9486" y="5031"/>
                  </a:lnTo>
                  <a:cubicBezTo>
                    <a:pt x="9290" y="3494"/>
                    <a:pt x="7492" y="1532"/>
                    <a:pt x="6216" y="845"/>
                  </a:cubicBezTo>
                  <a:cubicBezTo>
                    <a:pt x="5529" y="475"/>
                    <a:pt x="3937" y="0"/>
                    <a:pt x="25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985;p89">
              <a:extLst>
                <a:ext uri="{FF2B5EF4-FFF2-40B4-BE49-F238E27FC236}">
                  <a16:creationId xmlns:a16="http://schemas.microsoft.com/office/drawing/2014/main" id="{ABBCD323-38A4-41BC-B5EF-B8C3BFCEAD9F}"/>
                </a:ext>
              </a:extLst>
            </p:cNvPr>
            <p:cNvSpPr/>
            <p:nvPr/>
          </p:nvSpPr>
          <p:spPr>
            <a:xfrm>
              <a:off x="233200" y="2583125"/>
              <a:ext cx="264900" cy="187825"/>
            </a:xfrm>
            <a:custGeom>
              <a:avLst/>
              <a:gdLst/>
              <a:ahLst/>
              <a:cxnLst/>
              <a:rect l="l" t="t" r="r" b="b"/>
              <a:pathLst>
                <a:path w="10596" h="7513" extrusionOk="0">
                  <a:moveTo>
                    <a:pt x="6045" y="0"/>
                  </a:moveTo>
                  <a:cubicBezTo>
                    <a:pt x="3547" y="0"/>
                    <a:pt x="1287" y="2173"/>
                    <a:pt x="557" y="4517"/>
                  </a:cubicBezTo>
                  <a:cubicBezTo>
                    <a:pt x="295" y="5301"/>
                    <a:pt x="1" y="7263"/>
                    <a:pt x="1145" y="7492"/>
                  </a:cubicBezTo>
                  <a:cubicBezTo>
                    <a:pt x="1216" y="7506"/>
                    <a:pt x="1284" y="7512"/>
                    <a:pt x="1351" y="7512"/>
                  </a:cubicBezTo>
                  <a:cubicBezTo>
                    <a:pt x="2572" y="7512"/>
                    <a:pt x="3069" y="5323"/>
                    <a:pt x="3565" y="4517"/>
                  </a:cubicBezTo>
                  <a:cubicBezTo>
                    <a:pt x="4372" y="3145"/>
                    <a:pt x="5839" y="2321"/>
                    <a:pt x="7312" y="2321"/>
                  </a:cubicBezTo>
                  <a:cubicBezTo>
                    <a:pt x="8227" y="2321"/>
                    <a:pt x="9144" y="2638"/>
                    <a:pt x="9908" y="3340"/>
                  </a:cubicBezTo>
                  <a:lnTo>
                    <a:pt x="10497" y="3928"/>
                  </a:lnTo>
                  <a:lnTo>
                    <a:pt x="10595" y="3797"/>
                  </a:lnTo>
                  <a:cubicBezTo>
                    <a:pt x="10170" y="1835"/>
                    <a:pt x="8600" y="331"/>
                    <a:pt x="6606" y="37"/>
                  </a:cubicBezTo>
                  <a:cubicBezTo>
                    <a:pt x="6418" y="12"/>
                    <a:pt x="6230" y="0"/>
                    <a:pt x="60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986;p89">
              <a:extLst>
                <a:ext uri="{FF2B5EF4-FFF2-40B4-BE49-F238E27FC236}">
                  <a16:creationId xmlns:a16="http://schemas.microsoft.com/office/drawing/2014/main" id="{FAEDE0AE-ED2C-4F69-BA2F-F0281B09209F}"/>
                </a:ext>
              </a:extLst>
            </p:cNvPr>
            <p:cNvSpPr/>
            <p:nvPr/>
          </p:nvSpPr>
          <p:spPr>
            <a:xfrm>
              <a:off x="629675" y="2491925"/>
              <a:ext cx="157175" cy="282600"/>
            </a:xfrm>
            <a:custGeom>
              <a:avLst/>
              <a:gdLst/>
              <a:ahLst/>
              <a:cxnLst/>
              <a:rect l="l" t="t" r="r" b="b"/>
              <a:pathLst>
                <a:path w="6287" h="11304" extrusionOk="0">
                  <a:moveTo>
                    <a:pt x="5160" y="1"/>
                  </a:moveTo>
                  <a:cubicBezTo>
                    <a:pt x="4616" y="1"/>
                    <a:pt x="3967" y="264"/>
                    <a:pt x="3499" y="611"/>
                  </a:cubicBezTo>
                  <a:cubicBezTo>
                    <a:pt x="2289" y="1527"/>
                    <a:pt x="1406" y="3325"/>
                    <a:pt x="818" y="4731"/>
                  </a:cubicBezTo>
                  <a:cubicBezTo>
                    <a:pt x="0" y="6922"/>
                    <a:pt x="524" y="9080"/>
                    <a:pt x="883" y="11238"/>
                  </a:cubicBezTo>
                  <a:lnTo>
                    <a:pt x="1047" y="11304"/>
                  </a:lnTo>
                  <a:cubicBezTo>
                    <a:pt x="1406" y="9734"/>
                    <a:pt x="2028" y="8197"/>
                    <a:pt x="2813" y="6791"/>
                  </a:cubicBezTo>
                  <a:cubicBezTo>
                    <a:pt x="3761" y="5255"/>
                    <a:pt x="5984" y="3195"/>
                    <a:pt x="6180" y="1363"/>
                  </a:cubicBezTo>
                  <a:cubicBezTo>
                    <a:pt x="6286" y="360"/>
                    <a:pt x="5794" y="1"/>
                    <a:pt x="51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987;p89">
              <a:extLst>
                <a:ext uri="{FF2B5EF4-FFF2-40B4-BE49-F238E27FC236}">
                  <a16:creationId xmlns:a16="http://schemas.microsoft.com/office/drawing/2014/main" id="{15215A2C-BC51-41CD-9E2E-8E39F9BE2FC2}"/>
                </a:ext>
              </a:extLst>
            </p:cNvPr>
            <p:cNvSpPr/>
            <p:nvPr/>
          </p:nvSpPr>
          <p:spPr>
            <a:xfrm>
              <a:off x="714700" y="2687575"/>
              <a:ext cx="125750" cy="223475"/>
            </a:xfrm>
            <a:custGeom>
              <a:avLst/>
              <a:gdLst/>
              <a:ahLst/>
              <a:cxnLst/>
              <a:rect l="l" t="t" r="r" b="b"/>
              <a:pathLst>
                <a:path w="5030" h="8939" extrusionOk="0">
                  <a:moveTo>
                    <a:pt x="4035" y="1"/>
                  </a:moveTo>
                  <a:cubicBezTo>
                    <a:pt x="3860" y="1"/>
                    <a:pt x="3650" y="45"/>
                    <a:pt x="3401" y="142"/>
                  </a:cubicBezTo>
                  <a:cubicBezTo>
                    <a:pt x="2289" y="568"/>
                    <a:pt x="1341" y="2039"/>
                    <a:pt x="883" y="3118"/>
                  </a:cubicBezTo>
                  <a:cubicBezTo>
                    <a:pt x="262" y="4295"/>
                    <a:pt x="0" y="5668"/>
                    <a:pt x="164" y="7009"/>
                  </a:cubicBezTo>
                  <a:cubicBezTo>
                    <a:pt x="229" y="7630"/>
                    <a:pt x="523" y="8252"/>
                    <a:pt x="556" y="8873"/>
                  </a:cubicBezTo>
                  <a:lnTo>
                    <a:pt x="621" y="8938"/>
                  </a:lnTo>
                  <a:cubicBezTo>
                    <a:pt x="1079" y="6388"/>
                    <a:pt x="3335" y="4524"/>
                    <a:pt x="4447" y="2301"/>
                  </a:cubicBezTo>
                  <a:cubicBezTo>
                    <a:pt x="4892" y="1411"/>
                    <a:pt x="5029" y="1"/>
                    <a:pt x="40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988;p89">
              <a:extLst>
                <a:ext uri="{FF2B5EF4-FFF2-40B4-BE49-F238E27FC236}">
                  <a16:creationId xmlns:a16="http://schemas.microsoft.com/office/drawing/2014/main" id="{6E8F2A67-44DF-4CE6-9EDE-DFB4CAD48F8A}"/>
                </a:ext>
              </a:extLst>
            </p:cNvPr>
            <p:cNvSpPr/>
            <p:nvPr/>
          </p:nvSpPr>
          <p:spPr>
            <a:xfrm>
              <a:off x="397625" y="2807775"/>
              <a:ext cx="82475" cy="216900"/>
            </a:xfrm>
            <a:custGeom>
              <a:avLst/>
              <a:gdLst/>
              <a:ahLst/>
              <a:cxnLst/>
              <a:rect l="l" t="t" r="r" b="b"/>
              <a:pathLst>
                <a:path w="3299" h="8676" extrusionOk="0">
                  <a:moveTo>
                    <a:pt x="1213" y="1"/>
                  </a:moveTo>
                  <a:cubicBezTo>
                    <a:pt x="499" y="1"/>
                    <a:pt x="0" y="1203"/>
                    <a:pt x="94" y="2168"/>
                  </a:cubicBezTo>
                  <a:cubicBezTo>
                    <a:pt x="225" y="3967"/>
                    <a:pt x="1337" y="8021"/>
                    <a:pt x="3299" y="8675"/>
                  </a:cubicBezTo>
                  <a:lnTo>
                    <a:pt x="3233" y="8414"/>
                  </a:lnTo>
                  <a:cubicBezTo>
                    <a:pt x="2808" y="8021"/>
                    <a:pt x="2972" y="5798"/>
                    <a:pt x="2972" y="5013"/>
                  </a:cubicBezTo>
                  <a:cubicBezTo>
                    <a:pt x="2972" y="3574"/>
                    <a:pt x="3004" y="1841"/>
                    <a:pt x="2122" y="632"/>
                  </a:cubicBezTo>
                  <a:cubicBezTo>
                    <a:pt x="1801" y="183"/>
                    <a:pt x="1491" y="1"/>
                    <a:pt x="1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989;p89">
              <a:extLst>
                <a:ext uri="{FF2B5EF4-FFF2-40B4-BE49-F238E27FC236}">
                  <a16:creationId xmlns:a16="http://schemas.microsoft.com/office/drawing/2014/main" id="{DC3C8721-5176-431B-8450-A29E107357D1}"/>
                </a:ext>
              </a:extLst>
            </p:cNvPr>
            <p:cNvSpPr/>
            <p:nvPr/>
          </p:nvSpPr>
          <p:spPr>
            <a:xfrm>
              <a:off x="515050" y="2287250"/>
              <a:ext cx="113025" cy="1369925"/>
            </a:xfrm>
            <a:custGeom>
              <a:avLst/>
              <a:gdLst/>
              <a:ahLst/>
              <a:cxnLst/>
              <a:rect l="l" t="t" r="r" b="b"/>
              <a:pathLst>
                <a:path w="4521" h="54797" extrusionOk="0">
                  <a:moveTo>
                    <a:pt x="302" y="0"/>
                  </a:moveTo>
                  <a:cubicBezTo>
                    <a:pt x="153" y="0"/>
                    <a:pt x="1" y="119"/>
                    <a:pt x="40" y="297"/>
                  </a:cubicBezTo>
                  <a:lnTo>
                    <a:pt x="8" y="297"/>
                  </a:lnTo>
                  <a:cubicBezTo>
                    <a:pt x="1970" y="6967"/>
                    <a:pt x="2525" y="13899"/>
                    <a:pt x="2754" y="20831"/>
                  </a:cubicBezTo>
                  <a:cubicBezTo>
                    <a:pt x="2885" y="24363"/>
                    <a:pt x="2918" y="27927"/>
                    <a:pt x="3049" y="31491"/>
                  </a:cubicBezTo>
                  <a:cubicBezTo>
                    <a:pt x="3179" y="35088"/>
                    <a:pt x="3376" y="38684"/>
                    <a:pt x="3539" y="42314"/>
                  </a:cubicBezTo>
                  <a:cubicBezTo>
                    <a:pt x="3735" y="46401"/>
                    <a:pt x="3931" y="50488"/>
                    <a:pt x="4030" y="54576"/>
                  </a:cubicBezTo>
                  <a:cubicBezTo>
                    <a:pt x="4046" y="54723"/>
                    <a:pt x="4160" y="54796"/>
                    <a:pt x="4275" y="54796"/>
                  </a:cubicBezTo>
                  <a:cubicBezTo>
                    <a:pt x="4389" y="54796"/>
                    <a:pt x="4504" y="54723"/>
                    <a:pt x="4520" y="54576"/>
                  </a:cubicBezTo>
                  <a:cubicBezTo>
                    <a:pt x="4357" y="47251"/>
                    <a:pt x="3899" y="39992"/>
                    <a:pt x="3637" y="32701"/>
                  </a:cubicBezTo>
                  <a:cubicBezTo>
                    <a:pt x="3343" y="25671"/>
                    <a:pt x="3441" y="18608"/>
                    <a:pt x="2689" y="11578"/>
                  </a:cubicBezTo>
                  <a:cubicBezTo>
                    <a:pt x="2297" y="7719"/>
                    <a:pt x="1577" y="3894"/>
                    <a:pt x="531" y="166"/>
                  </a:cubicBezTo>
                  <a:cubicBezTo>
                    <a:pt x="492" y="50"/>
                    <a:pt x="398" y="0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990;p89">
              <a:extLst>
                <a:ext uri="{FF2B5EF4-FFF2-40B4-BE49-F238E27FC236}">
                  <a16:creationId xmlns:a16="http://schemas.microsoft.com/office/drawing/2014/main" id="{E8B6A104-0A88-4946-9A0B-A98A1A021C1D}"/>
                </a:ext>
              </a:extLst>
            </p:cNvPr>
            <p:cNvSpPr/>
            <p:nvPr/>
          </p:nvSpPr>
          <p:spPr>
            <a:xfrm>
              <a:off x="633750" y="2527000"/>
              <a:ext cx="111650" cy="1131600"/>
            </a:xfrm>
            <a:custGeom>
              <a:avLst/>
              <a:gdLst/>
              <a:ahLst/>
              <a:cxnLst/>
              <a:rect l="l" t="t" r="r" b="b"/>
              <a:pathLst>
                <a:path w="4466" h="45264" extrusionOk="0">
                  <a:moveTo>
                    <a:pt x="4121" y="0"/>
                  </a:moveTo>
                  <a:cubicBezTo>
                    <a:pt x="4064" y="0"/>
                    <a:pt x="4006" y="27"/>
                    <a:pt x="3957" y="91"/>
                  </a:cubicBezTo>
                  <a:cubicBezTo>
                    <a:pt x="2388" y="2020"/>
                    <a:pt x="1342" y="4342"/>
                    <a:pt x="917" y="6794"/>
                  </a:cubicBezTo>
                  <a:cubicBezTo>
                    <a:pt x="818" y="7514"/>
                    <a:pt x="753" y="8233"/>
                    <a:pt x="720" y="8920"/>
                  </a:cubicBezTo>
                  <a:cubicBezTo>
                    <a:pt x="688" y="9737"/>
                    <a:pt x="622" y="10555"/>
                    <a:pt x="590" y="11372"/>
                  </a:cubicBezTo>
                  <a:cubicBezTo>
                    <a:pt x="491" y="12909"/>
                    <a:pt x="426" y="14478"/>
                    <a:pt x="361" y="16015"/>
                  </a:cubicBezTo>
                  <a:cubicBezTo>
                    <a:pt x="66" y="22195"/>
                    <a:pt x="1" y="28408"/>
                    <a:pt x="263" y="34588"/>
                  </a:cubicBezTo>
                  <a:cubicBezTo>
                    <a:pt x="426" y="38086"/>
                    <a:pt x="720" y="41552"/>
                    <a:pt x="1113" y="45018"/>
                  </a:cubicBezTo>
                  <a:cubicBezTo>
                    <a:pt x="1145" y="45182"/>
                    <a:pt x="1284" y="45264"/>
                    <a:pt x="1411" y="45264"/>
                  </a:cubicBezTo>
                  <a:cubicBezTo>
                    <a:pt x="1538" y="45264"/>
                    <a:pt x="1652" y="45182"/>
                    <a:pt x="1636" y="45018"/>
                  </a:cubicBezTo>
                  <a:cubicBezTo>
                    <a:pt x="164" y="32985"/>
                    <a:pt x="491" y="20822"/>
                    <a:pt x="1243" y="8724"/>
                  </a:cubicBezTo>
                  <a:cubicBezTo>
                    <a:pt x="1309" y="7252"/>
                    <a:pt x="1570" y="5781"/>
                    <a:pt x="2061" y="4375"/>
                  </a:cubicBezTo>
                  <a:cubicBezTo>
                    <a:pt x="2584" y="2936"/>
                    <a:pt x="3369" y="1628"/>
                    <a:pt x="4317" y="451"/>
                  </a:cubicBezTo>
                  <a:cubicBezTo>
                    <a:pt x="4465" y="254"/>
                    <a:pt x="4297" y="0"/>
                    <a:pt x="4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991;p89">
              <a:extLst>
                <a:ext uri="{FF2B5EF4-FFF2-40B4-BE49-F238E27FC236}">
                  <a16:creationId xmlns:a16="http://schemas.microsoft.com/office/drawing/2014/main" id="{A0BEE8B4-55C1-4233-9137-14B2755EDA2F}"/>
                </a:ext>
              </a:extLst>
            </p:cNvPr>
            <p:cNvSpPr/>
            <p:nvPr/>
          </p:nvSpPr>
          <p:spPr>
            <a:xfrm>
              <a:off x="257550" y="2609250"/>
              <a:ext cx="319025" cy="1048225"/>
            </a:xfrm>
            <a:custGeom>
              <a:avLst/>
              <a:gdLst/>
              <a:ahLst/>
              <a:cxnLst/>
              <a:rect l="l" t="t" r="r" b="b"/>
              <a:pathLst>
                <a:path w="12761" h="41929" extrusionOk="0">
                  <a:moveTo>
                    <a:pt x="5187" y="0"/>
                  </a:moveTo>
                  <a:cubicBezTo>
                    <a:pt x="2639" y="0"/>
                    <a:pt x="585" y="2211"/>
                    <a:pt x="40" y="4649"/>
                  </a:cubicBezTo>
                  <a:cubicBezTo>
                    <a:pt x="0" y="4829"/>
                    <a:pt x="168" y="4960"/>
                    <a:pt x="320" y="4960"/>
                  </a:cubicBezTo>
                  <a:cubicBezTo>
                    <a:pt x="416" y="4960"/>
                    <a:pt x="506" y="4907"/>
                    <a:pt x="531" y="4780"/>
                  </a:cubicBezTo>
                  <a:cubicBezTo>
                    <a:pt x="1049" y="2592"/>
                    <a:pt x="2859" y="506"/>
                    <a:pt x="5181" y="506"/>
                  </a:cubicBezTo>
                  <a:cubicBezTo>
                    <a:pt x="5497" y="506"/>
                    <a:pt x="5822" y="545"/>
                    <a:pt x="6155" y="627"/>
                  </a:cubicBezTo>
                  <a:cubicBezTo>
                    <a:pt x="9000" y="1379"/>
                    <a:pt x="10471" y="4354"/>
                    <a:pt x="11027" y="6970"/>
                  </a:cubicBezTo>
                  <a:cubicBezTo>
                    <a:pt x="11387" y="8671"/>
                    <a:pt x="11289" y="10371"/>
                    <a:pt x="11289" y="12071"/>
                  </a:cubicBezTo>
                  <a:cubicBezTo>
                    <a:pt x="11289" y="13935"/>
                    <a:pt x="11289" y="15799"/>
                    <a:pt x="11321" y="17695"/>
                  </a:cubicBezTo>
                  <a:cubicBezTo>
                    <a:pt x="11321" y="21423"/>
                    <a:pt x="11387" y="25183"/>
                    <a:pt x="11518" y="28943"/>
                  </a:cubicBezTo>
                  <a:cubicBezTo>
                    <a:pt x="11648" y="33194"/>
                    <a:pt x="11877" y="37445"/>
                    <a:pt x="12237" y="41696"/>
                  </a:cubicBezTo>
                  <a:cubicBezTo>
                    <a:pt x="12254" y="41847"/>
                    <a:pt x="12391" y="41929"/>
                    <a:pt x="12521" y="41929"/>
                  </a:cubicBezTo>
                  <a:cubicBezTo>
                    <a:pt x="12644" y="41929"/>
                    <a:pt x="12760" y="41855"/>
                    <a:pt x="12760" y="41696"/>
                  </a:cubicBezTo>
                  <a:lnTo>
                    <a:pt x="12727" y="41696"/>
                  </a:lnTo>
                  <a:cubicBezTo>
                    <a:pt x="12041" y="33587"/>
                    <a:pt x="11845" y="25477"/>
                    <a:pt x="11812" y="17401"/>
                  </a:cubicBezTo>
                  <a:lnTo>
                    <a:pt x="11812" y="11385"/>
                  </a:lnTo>
                  <a:cubicBezTo>
                    <a:pt x="11812" y="10404"/>
                    <a:pt x="11877" y="9390"/>
                    <a:pt x="11812" y="8409"/>
                  </a:cubicBezTo>
                  <a:cubicBezTo>
                    <a:pt x="11714" y="7690"/>
                    <a:pt x="11583" y="6970"/>
                    <a:pt x="11387" y="6284"/>
                  </a:cubicBezTo>
                  <a:cubicBezTo>
                    <a:pt x="10733" y="3668"/>
                    <a:pt x="9065" y="856"/>
                    <a:pt x="6286" y="136"/>
                  </a:cubicBezTo>
                  <a:cubicBezTo>
                    <a:pt x="5912" y="44"/>
                    <a:pt x="5544" y="0"/>
                    <a:pt x="5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992;p89">
              <a:extLst>
                <a:ext uri="{FF2B5EF4-FFF2-40B4-BE49-F238E27FC236}">
                  <a16:creationId xmlns:a16="http://schemas.microsoft.com/office/drawing/2014/main" id="{BADC5080-A0FE-4291-ABC4-688EB286C382}"/>
                </a:ext>
              </a:extLst>
            </p:cNvPr>
            <p:cNvSpPr/>
            <p:nvPr/>
          </p:nvSpPr>
          <p:spPr>
            <a:xfrm>
              <a:off x="568000" y="2281200"/>
              <a:ext cx="198725" cy="301175"/>
            </a:xfrm>
            <a:custGeom>
              <a:avLst/>
              <a:gdLst/>
              <a:ahLst/>
              <a:cxnLst/>
              <a:rect l="l" t="t" r="r" b="b"/>
              <a:pathLst>
                <a:path w="7949" h="12047" extrusionOk="0">
                  <a:moveTo>
                    <a:pt x="7602" y="0"/>
                  </a:moveTo>
                  <a:cubicBezTo>
                    <a:pt x="7560" y="0"/>
                    <a:pt x="7515" y="15"/>
                    <a:pt x="7470" y="48"/>
                  </a:cubicBezTo>
                  <a:cubicBezTo>
                    <a:pt x="3481" y="2599"/>
                    <a:pt x="2304" y="7732"/>
                    <a:pt x="113" y="11656"/>
                  </a:cubicBezTo>
                  <a:cubicBezTo>
                    <a:pt x="0" y="11859"/>
                    <a:pt x="183" y="12047"/>
                    <a:pt x="361" y="12047"/>
                  </a:cubicBezTo>
                  <a:cubicBezTo>
                    <a:pt x="441" y="12047"/>
                    <a:pt x="520" y="12009"/>
                    <a:pt x="571" y="11918"/>
                  </a:cubicBezTo>
                  <a:cubicBezTo>
                    <a:pt x="1650" y="9956"/>
                    <a:pt x="2467" y="7831"/>
                    <a:pt x="3514" y="5803"/>
                  </a:cubicBezTo>
                  <a:cubicBezTo>
                    <a:pt x="4527" y="3743"/>
                    <a:pt x="5770" y="1716"/>
                    <a:pt x="7732" y="474"/>
                  </a:cubicBezTo>
                  <a:cubicBezTo>
                    <a:pt x="7949" y="338"/>
                    <a:pt x="7806" y="0"/>
                    <a:pt x="7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993;p89">
              <a:extLst>
                <a:ext uri="{FF2B5EF4-FFF2-40B4-BE49-F238E27FC236}">
                  <a16:creationId xmlns:a16="http://schemas.microsoft.com/office/drawing/2014/main" id="{F4D73B4A-2426-4093-A30F-00183BFCC262}"/>
                </a:ext>
              </a:extLst>
            </p:cNvPr>
            <p:cNvSpPr/>
            <p:nvPr/>
          </p:nvSpPr>
          <p:spPr>
            <a:xfrm>
              <a:off x="296625" y="2440775"/>
              <a:ext cx="293300" cy="261525"/>
            </a:xfrm>
            <a:custGeom>
              <a:avLst/>
              <a:gdLst/>
              <a:ahLst/>
              <a:cxnLst/>
              <a:rect l="l" t="t" r="r" b="b"/>
              <a:pathLst>
                <a:path w="11732" h="10461" extrusionOk="0">
                  <a:moveTo>
                    <a:pt x="2074" y="1"/>
                  </a:moveTo>
                  <a:cubicBezTo>
                    <a:pt x="1478" y="1"/>
                    <a:pt x="881" y="91"/>
                    <a:pt x="309" y="270"/>
                  </a:cubicBezTo>
                  <a:cubicBezTo>
                    <a:pt x="1" y="363"/>
                    <a:pt x="99" y="832"/>
                    <a:pt x="411" y="832"/>
                  </a:cubicBezTo>
                  <a:cubicBezTo>
                    <a:pt x="431" y="832"/>
                    <a:pt x="451" y="830"/>
                    <a:pt x="472" y="826"/>
                  </a:cubicBezTo>
                  <a:cubicBezTo>
                    <a:pt x="1041" y="653"/>
                    <a:pt x="1585" y="574"/>
                    <a:pt x="2106" y="574"/>
                  </a:cubicBezTo>
                  <a:cubicBezTo>
                    <a:pt x="5716" y="574"/>
                    <a:pt x="8191" y="4398"/>
                    <a:pt x="9791" y="7399"/>
                  </a:cubicBezTo>
                  <a:cubicBezTo>
                    <a:pt x="10282" y="8347"/>
                    <a:pt x="10739" y="9328"/>
                    <a:pt x="11197" y="10309"/>
                  </a:cubicBezTo>
                  <a:cubicBezTo>
                    <a:pt x="11240" y="10416"/>
                    <a:pt x="11318" y="10460"/>
                    <a:pt x="11398" y="10460"/>
                  </a:cubicBezTo>
                  <a:cubicBezTo>
                    <a:pt x="11562" y="10460"/>
                    <a:pt x="11732" y="10277"/>
                    <a:pt x="11622" y="10080"/>
                  </a:cubicBezTo>
                  <a:lnTo>
                    <a:pt x="11655" y="10047"/>
                  </a:lnTo>
                  <a:cubicBezTo>
                    <a:pt x="10772" y="8085"/>
                    <a:pt x="9758" y="6189"/>
                    <a:pt x="8581" y="4358"/>
                  </a:cubicBezTo>
                  <a:cubicBezTo>
                    <a:pt x="7404" y="2657"/>
                    <a:pt x="5867" y="957"/>
                    <a:pt x="3840" y="270"/>
                  </a:cubicBezTo>
                  <a:cubicBezTo>
                    <a:pt x="3268" y="91"/>
                    <a:pt x="2671" y="1"/>
                    <a:pt x="2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994;p89">
              <a:extLst>
                <a:ext uri="{FF2B5EF4-FFF2-40B4-BE49-F238E27FC236}">
                  <a16:creationId xmlns:a16="http://schemas.microsoft.com/office/drawing/2014/main" id="{43A7877F-5CCF-4280-BA8D-C4225B584BC1}"/>
                </a:ext>
              </a:extLst>
            </p:cNvPr>
            <p:cNvSpPr/>
            <p:nvPr/>
          </p:nvSpPr>
          <p:spPr>
            <a:xfrm>
              <a:off x="638950" y="2726025"/>
              <a:ext cx="156900" cy="380775"/>
            </a:xfrm>
            <a:custGeom>
              <a:avLst/>
              <a:gdLst/>
              <a:ahLst/>
              <a:cxnLst/>
              <a:rect l="l" t="t" r="r" b="b"/>
              <a:pathLst>
                <a:path w="6276" h="15231" extrusionOk="0">
                  <a:moveTo>
                    <a:pt x="5907" y="0"/>
                  </a:moveTo>
                  <a:cubicBezTo>
                    <a:pt x="5832" y="0"/>
                    <a:pt x="5759" y="32"/>
                    <a:pt x="5711" y="109"/>
                  </a:cubicBezTo>
                  <a:cubicBezTo>
                    <a:pt x="4109" y="2267"/>
                    <a:pt x="3815" y="5013"/>
                    <a:pt x="3422" y="7596"/>
                  </a:cubicBezTo>
                  <a:cubicBezTo>
                    <a:pt x="3030" y="10245"/>
                    <a:pt x="2474" y="12992"/>
                    <a:pt x="218" y="14725"/>
                  </a:cubicBezTo>
                  <a:cubicBezTo>
                    <a:pt x="1" y="14887"/>
                    <a:pt x="144" y="15230"/>
                    <a:pt x="349" y="15230"/>
                  </a:cubicBezTo>
                  <a:cubicBezTo>
                    <a:pt x="391" y="15230"/>
                    <a:pt x="435" y="15216"/>
                    <a:pt x="480" y="15182"/>
                  </a:cubicBezTo>
                  <a:cubicBezTo>
                    <a:pt x="5188" y="11553"/>
                    <a:pt x="2867" y="4784"/>
                    <a:pt x="6136" y="370"/>
                  </a:cubicBezTo>
                  <a:cubicBezTo>
                    <a:pt x="6275" y="185"/>
                    <a:pt x="6087" y="0"/>
                    <a:pt x="5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995;p89">
              <a:extLst>
                <a:ext uri="{FF2B5EF4-FFF2-40B4-BE49-F238E27FC236}">
                  <a16:creationId xmlns:a16="http://schemas.microsoft.com/office/drawing/2014/main" id="{3768EF77-7FAA-4185-8F26-F2552C76A794}"/>
                </a:ext>
              </a:extLst>
            </p:cNvPr>
            <p:cNvSpPr/>
            <p:nvPr/>
          </p:nvSpPr>
          <p:spPr>
            <a:xfrm>
              <a:off x="421875" y="2862950"/>
              <a:ext cx="132475" cy="235075"/>
            </a:xfrm>
            <a:custGeom>
              <a:avLst/>
              <a:gdLst/>
              <a:ahLst/>
              <a:cxnLst/>
              <a:rect l="l" t="t" r="r" b="b"/>
              <a:pathLst>
                <a:path w="5299" h="9403" extrusionOk="0">
                  <a:moveTo>
                    <a:pt x="315" y="1"/>
                  </a:moveTo>
                  <a:cubicBezTo>
                    <a:pt x="159" y="1"/>
                    <a:pt x="1" y="126"/>
                    <a:pt x="40" y="321"/>
                  </a:cubicBezTo>
                  <a:lnTo>
                    <a:pt x="73" y="354"/>
                  </a:lnTo>
                  <a:cubicBezTo>
                    <a:pt x="465" y="2087"/>
                    <a:pt x="1021" y="3787"/>
                    <a:pt x="1707" y="5455"/>
                  </a:cubicBezTo>
                  <a:cubicBezTo>
                    <a:pt x="2361" y="6926"/>
                    <a:pt x="3277" y="8659"/>
                    <a:pt x="4781" y="9378"/>
                  </a:cubicBezTo>
                  <a:cubicBezTo>
                    <a:pt x="4819" y="9395"/>
                    <a:pt x="4857" y="9403"/>
                    <a:pt x="4893" y="9403"/>
                  </a:cubicBezTo>
                  <a:cubicBezTo>
                    <a:pt x="5134" y="9403"/>
                    <a:pt x="5299" y="9063"/>
                    <a:pt x="5043" y="8921"/>
                  </a:cubicBezTo>
                  <a:cubicBezTo>
                    <a:pt x="3571" y="8234"/>
                    <a:pt x="2721" y="6534"/>
                    <a:pt x="2100" y="5095"/>
                  </a:cubicBezTo>
                  <a:cubicBezTo>
                    <a:pt x="1446" y="3493"/>
                    <a:pt x="923" y="1858"/>
                    <a:pt x="563" y="190"/>
                  </a:cubicBezTo>
                  <a:cubicBezTo>
                    <a:pt x="523" y="58"/>
                    <a:pt x="420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996;p89">
              <a:extLst>
                <a:ext uri="{FF2B5EF4-FFF2-40B4-BE49-F238E27FC236}">
                  <a16:creationId xmlns:a16="http://schemas.microsoft.com/office/drawing/2014/main" id="{77AA4BB3-74BD-4AA5-87E4-AE48CFB070CB}"/>
                </a:ext>
              </a:extLst>
            </p:cNvPr>
            <p:cNvSpPr/>
            <p:nvPr/>
          </p:nvSpPr>
          <p:spPr>
            <a:xfrm>
              <a:off x="217925" y="1971400"/>
              <a:ext cx="488200" cy="407325"/>
            </a:xfrm>
            <a:custGeom>
              <a:avLst/>
              <a:gdLst/>
              <a:ahLst/>
              <a:cxnLst/>
              <a:rect l="l" t="t" r="r" b="b"/>
              <a:pathLst>
                <a:path w="19528" h="16293" extrusionOk="0">
                  <a:moveTo>
                    <a:pt x="12098" y="1"/>
                  </a:moveTo>
                  <a:cubicBezTo>
                    <a:pt x="11500" y="1"/>
                    <a:pt x="10589" y="879"/>
                    <a:pt x="10062" y="2696"/>
                  </a:cubicBezTo>
                  <a:cubicBezTo>
                    <a:pt x="9637" y="4201"/>
                    <a:pt x="9931" y="6816"/>
                    <a:pt x="9833" y="8320"/>
                  </a:cubicBezTo>
                  <a:cubicBezTo>
                    <a:pt x="8732" y="7828"/>
                    <a:pt x="6940" y="2644"/>
                    <a:pt x="5386" y="2644"/>
                  </a:cubicBezTo>
                  <a:cubicBezTo>
                    <a:pt x="5185" y="2644"/>
                    <a:pt x="4988" y="2731"/>
                    <a:pt x="4797" y="2925"/>
                  </a:cubicBezTo>
                  <a:cubicBezTo>
                    <a:pt x="2803" y="5018"/>
                    <a:pt x="8590" y="9040"/>
                    <a:pt x="9637" y="10021"/>
                  </a:cubicBezTo>
                  <a:cubicBezTo>
                    <a:pt x="9090" y="9813"/>
                    <a:pt x="7346" y="9599"/>
                    <a:pt x="5551" y="9599"/>
                  </a:cubicBezTo>
                  <a:cubicBezTo>
                    <a:pt x="2835" y="9599"/>
                    <a:pt x="0" y="10087"/>
                    <a:pt x="1004" y="11819"/>
                  </a:cubicBezTo>
                  <a:cubicBezTo>
                    <a:pt x="1261" y="12255"/>
                    <a:pt x="1812" y="12404"/>
                    <a:pt x="2468" y="12404"/>
                  </a:cubicBezTo>
                  <a:cubicBezTo>
                    <a:pt x="3732" y="12404"/>
                    <a:pt x="5384" y="11850"/>
                    <a:pt x="6072" y="11721"/>
                  </a:cubicBezTo>
                  <a:cubicBezTo>
                    <a:pt x="6720" y="11620"/>
                    <a:pt x="7367" y="11545"/>
                    <a:pt x="8014" y="11545"/>
                  </a:cubicBezTo>
                  <a:cubicBezTo>
                    <a:pt x="8838" y="11545"/>
                    <a:pt x="9662" y="11667"/>
                    <a:pt x="10487" y="12015"/>
                  </a:cubicBezTo>
                  <a:cubicBezTo>
                    <a:pt x="8884" y="12015"/>
                    <a:pt x="7315" y="12342"/>
                    <a:pt x="5844" y="12964"/>
                  </a:cubicBezTo>
                  <a:cubicBezTo>
                    <a:pt x="4895" y="13389"/>
                    <a:pt x="1822" y="14958"/>
                    <a:pt x="4176" y="16233"/>
                  </a:cubicBezTo>
                  <a:cubicBezTo>
                    <a:pt x="4246" y="16273"/>
                    <a:pt x="4328" y="16292"/>
                    <a:pt x="4421" y="16292"/>
                  </a:cubicBezTo>
                  <a:cubicBezTo>
                    <a:pt x="5612" y="16292"/>
                    <a:pt x="8581" y="13229"/>
                    <a:pt x="10957" y="13229"/>
                  </a:cubicBezTo>
                  <a:cubicBezTo>
                    <a:pt x="11417" y="13229"/>
                    <a:pt x="11854" y="13344"/>
                    <a:pt x="12252" y="13618"/>
                  </a:cubicBezTo>
                  <a:lnTo>
                    <a:pt x="12252" y="13585"/>
                  </a:lnTo>
                  <a:cubicBezTo>
                    <a:pt x="12776" y="10838"/>
                    <a:pt x="17092" y="11688"/>
                    <a:pt x="18563" y="9988"/>
                  </a:cubicBezTo>
                  <a:cubicBezTo>
                    <a:pt x="19528" y="8745"/>
                    <a:pt x="18778" y="8316"/>
                    <a:pt x="17787" y="8316"/>
                  </a:cubicBezTo>
                  <a:cubicBezTo>
                    <a:pt x="17267" y="8316"/>
                    <a:pt x="16681" y="8435"/>
                    <a:pt x="16242" y="8615"/>
                  </a:cubicBezTo>
                  <a:cubicBezTo>
                    <a:pt x="14868" y="9040"/>
                    <a:pt x="13724" y="10740"/>
                    <a:pt x="12481" y="10740"/>
                  </a:cubicBezTo>
                  <a:cubicBezTo>
                    <a:pt x="12874" y="8746"/>
                    <a:pt x="18563" y="5574"/>
                    <a:pt x="17713" y="3547"/>
                  </a:cubicBezTo>
                  <a:cubicBezTo>
                    <a:pt x="17561" y="3207"/>
                    <a:pt x="17317" y="3069"/>
                    <a:pt x="17023" y="3069"/>
                  </a:cubicBezTo>
                  <a:cubicBezTo>
                    <a:pt x="15929" y="3069"/>
                    <a:pt x="14136" y="4981"/>
                    <a:pt x="13724" y="5574"/>
                  </a:cubicBezTo>
                  <a:cubicBezTo>
                    <a:pt x="12776" y="6718"/>
                    <a:pt x="12481" y="8092"/>
                    <a:pt x="11729" y="9465"/>
                  </a:cubicBezTo>
                  <a:cubicBezTo>
                    <a:pt x="11010" y="6947"/>
                    <a:pt x="12024" y="3808"/>
                    <a:pt x="12579" y="1650"/>
                  </a:cubicBezTo>
                  <a:cubicBezTo>
                    <a:pt x="12855" y="561"/>
                    <a:pt x="12577" y="1"/>
                    <a:pt x="12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997;p89">
              <a:extLst>
                <a:ext uri="{FF2B5EF4-FFF2-40B4-BE49-F238E27FC236}">
                  <a16:creationId xmlns:a16="http://schemas.microsoft.com/office/drawing/2014/main" id="{6E2A5364-9619-4006-8596-C0668A4EC8C0}"/>
                </a:ext>
              </a:extLst>
            </p:cNvPr>
            <p:cNvSpPr/>
            <p:nvPr/>
          </p:nvSpPr>
          <p:spPr>
            <a:xfrm>
              <a:off x="413050" y="2207200"/>
              <a:ext cx="184775" cy="123750"/>
            </a:xfrm>
            <a:custGeom>
              <a:avLst/>
              <a:gdLst/>
              <a:ahLst/>
              <a:cxnLst/>
              <a:rect l="l" t="t" r="r" b="b"/>
              <a:pathLst>
                <a:path w="7391" h="4950" extrusionOk="0">
                  <a:moveTo>
                    <a:pt x="4317" y="0"/>
                  </a:moveTo>
                  <a:cubicBezTo>
                    <a:pt x="3510" y="0"/>
                    <a:pt x="3563" y="1370"/>
                    <a:pt x="3753" y="2538"/>
                  </a:cubicBezTo>
                  <a:lnTo>
                    <a:pt x="3753" y="2538"/>
                  </a:lnTo>
                  <a:cubicBezTo>
                    <a:pt x="3313" y="1798"/>
                    <a:pt x="2760" y="1062"/>
                    <a:pt x="2246" y="1062"/>
                  </a:cubicBezTo>
                  <a:cubicBezTo>
                    <a:pt x="2150" y="1062"/>
                    <a:pt x="2055" y="1088"/>
                    <a:pt x="1962" y="1145"/>
                  </a:cubicBezTo>
                  <a:cubicBezTo>
                    <a:pt x="883" y="1799"/>
                    <a:pt x="2322" y="2812"/>
                    <a:pt x="3238" y="3466"/>
                  </a:cubicBezTo>
                  <a:cubicBezTo>
                    <a:pt x="2970" y="3466"/>
                    <a:pt x="2692" y="3458"/>
                    <a:pt x="2416" y="3458"/>
                  </a:cubicBezTo>
                  <a:cubicBezTo>
                    <a:pt x="1475" y="3458"/>
                    <a:pt x="546" y="3555"/>
                    <a:pt x="66" y="4414"/>
                  </a:cubicBezTo>
                  <a:cubicBezTo>
                    <a:pt x="0" y="4545"/>
                    <a:pt x="33" y="4676"/>
                    <a:pt x="164" y="4774"/>
                  </a:cubicBezTo>
                  <a:cubicBezTo>
                    <a:pt x="443" y="4901"/>
                    <a:pt x="741" y="4949"/>
                    <a:pt x="1029" y="4949"/>
                  </a:cubicBezTo>
                  <a:cubicBezTo>
                    <a:pt x="1112" y="4949"/>
                    <a:pt x="1195" y="4945"/>
                    <a:pt x="1276" y="4938"/>
                  </a:cubicBezTo>
                  <a:lnTo>
                    <a:pt x="1603" y="4938"/>
                  </a:lnTo>
                  <a:cubicBezTo>
                    <a:pt x="1668" y="4905"/>
                    <a:pt x="1766" y="4872"/>
                    <a:pt x="1832" y="4872"/>
                  </a:cubicBezTo>
                  <a:cubicBezTo>
                    <a:pt x="2257" y="4807"/>
                    <a:pt x="2616" y="4709"/>
                    <a:pt x="3009" y="4643"/>
                  </a:cubicBezTo>
                  <a:cubicBezTo>
                    <a:pt x="3368" y="4513"/>
                    <a:pt x="3761" y="4414"/>
                    <a:pt x="4120" y="4349"/>
                  </a:cubicBezTo>
                  <a:lnTo>
                    <a:pt x="4644" y="4186"/>
                  </a:lnTo>
                  <a:cubicBezTo>
                    <a:pt x="5428" y="3989"/>
                    <a:pt x="7390" y="3041"/>
                    <a:pt x="7161" y="2289"/>
                  </a:cubicBezTo>
                  <a:cubicBezTo>
                    <a:pt x="7017" y="1855"/>
                    <a:pt x="6748" y="1723"/>
                    <a:pt x="6394" y="1723"/>
                  </a:cubicBezTo>
                  <a:cubicBezTo>
                    <a:pt x="6267" y="1723"/>
                    <a:pt x="6130" y="1740"/>
                    <a:pt x="5984" y="1766"/>
                  </a:cubicBezTo>
                  <a:cubicBezTo>
                    <a:pt x="5592" y="1831"/>
                    <a:pt x="5265" y="2027"/>
                    <a:pt x="5003" y="2322"/>
                  </a:cubicBezTo>
                  <a:cubicBezTo>
                    <a:pt x="5134" y="1210"/>
                    <a:pt x="5167" y="0"/>
                    <a:pt x="43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998;p89">
              <a:extLst>
                <a:ext uri="{FF2B5EF4-FFF2-40B4-BE49-F238E27FC236}">
                  <a16:creationId xmlns:a16="http://schemas.microsoft.com/office/drawing/2014/main" id="{D3EF2C9A-25F2-4985-92E8-3581F2DCBB6C}"/>
                </a:ext>
              </a:extLst>
            </p:cNvPr>
            <p:cNvSpPr/>
            <p:nvPr/>
          </p:nvSpPr>
          <p:spPr>
            <a:xfrm>
              <a:off x="341925" y="2060050"/>
              <a:ext cx="40900" cy="61750"/>
            </a:xfrm>
            <a:custGeom>
              <a:avLst/>
              <a:gdLst/>
              <a:ahLst/>
              <a:cxnLst/>
              <a:rect l="l" t="t" r="r" b="b"/>
              <a:pathLst>
                <a:path w="1636" h="2470" extrusionOk="0">
                  <a:moveTo>
                    <a:pt x="328" y="1"/>
                  </a:moveTo>
                  <a:cubicBezTo>
                    <a:pt x="164" y="1"/>
                    <a:pt x="66" y="131"/>
                    <a:pt x="66" y="262"/>
                  </a:cubicBezTo>
                  <a:cubicBezTo>
                    <a:pt x="1" y="1080"/>
                    <a:pt x="589" y="1864"/>
                    <a:pt x="1178" y="2420"/>
                  </a:cubicBezTo>
                  <a:cubicBezTo>
                    <a:pt x="1227" y="2453"/>
                    <a:pt x="1292" y="2469"/>
                    <a:pt x="1358" y="2469"/>
                  </a:cubicBezTo>
                  <a:cubicBezTo>
                    <a:pt x="1423" y="2469"/>
                    <a:pt x="1488" y="2453"/>
                    <a:pt x="1537" y="2420"/>
                  </a:cubicBezTo>
                  <a:cubicBezTo>
                    <a:pt x="1636" y="2322"/>
                    <a:pt x="1636" y="2159"/>
                    <a:pt x="1537" y="2061"/>
                  </a:cubicBezTo>
                  <a:cubicBezTo>
                    <a:pt x="1047" y="1603"/>
                    <a:pt x="524" y="949"/>
                    <a:pt x="557" y="262"/>
                  </a:cubicBezTo>
                  <a:cubicBezTo>
                    <a:pt x="557" y="131"/>
                    <a:pt x="458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999;p89">
              <a:extLst>
                <a:ext uri="{FF2B5EF4-FFF2-40B4-BE49-F238E27FC236}">
                  <a16:creationId xmlns:a16="http://schemas.microsoft.com/office/drawing/2014/main" id="{CD5B2D56-9D99-4FF7-9325-97E7501C9147}"/>
                </a:ext>
              </a:extLst>
            </p:cNvPr>
            <p:cNvSpPr/>
            <p:nvPr/>
          </p:nvSpPr>
          <p:spPr>
            <a:xfrm>
              <a:off x="263175" y="2253575"/>
              <a:ext cx="67325" cy="19000"/>
            </a:xfrm>
            <a:custGeom>
              <a:avLst/>
              <a:gdLst/>
              <a:ahLst/>
              <a:cxnLst/>
              <a:rect l="l" t="t" r="r" b="b"/>
              <a:pathLst>
                <a:path w="2693" h="760" extrusionOk="0">
                  <a:moveTo>
                    <a:pt x="2403" y="1"/>
                  </a:moveTo>
                  <a:cubicBezTo>
                    <a:pt x="2379" y="1"/>
                    <a:pt x="2356" y="3"/>
                    <a:pt x="2333" y="9"/>
                  </a:cubicBezTo>
                  <a:cubicBezTo>
                    <a:pt x="1885" y="103"/>
                    <a:pt x="1420" y="249"/>
                    <a:pt x="962" y="249"/>
                  </a:cubicBezTo>
                  <a:cubicBezTo>
                    <a:pt x="785" y="249"/>
                    <a:pt x="610" y="227"/>
                    <a:pt x="437" y="172"/>
                  </a:cubicBezTo>
                  <a:cubicBezTo>
                    <a:pt x="415" y="168"/>
                    <a:pt x="394" y="166"/>
                    <a:pt x="374" y="166"/>
                  </a:cubicBezTo>
                  <a:cubicBezTo>
                    <a:pt x="94" y="166"/>
                    <a:pt x="1" y="571"/>
                    <a:pt x="306" y="663"/>
                  </a:cubicBezTo>
                  <a:cubicBezTo>
                    <a:pt x="523" y="732"/>
                    <a:pt x="744" y="759"/>
                    <a:pt x="965" y="759"/>
                  </a:cubicBezTo>
                  <a:cubicBezTo>
                    <a:pt x="1477" y="759"/>
                    <a:pt x="1995" y="614"/>
                    <a:pt x="2497" y="499"/>
                  </a:cubicBezTo>
                  <a:cubicBezTo>
                    <a:pt x="2628" y="467"/>
                    <a:pt x="2693" y="336"/>
                    <a:pt x="2660" y="172"/>
                  </a:cubicBezTo>
                  <a:cubicBezTo>
                    <a:pt x="2633" y="64"/>
                    <a:pt x="2516" y="1"/>
                    <a:pt x="24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000;p89">
              <a:extLst>
                <a:ext uri="{FF2B5EF4-FFF2-40B4-BE49-F238E27FC236}">
                  <a16:creationId xmlns:a16="http://schemas.microsoft.com/office/drawing/2014/main" id="{E35579CA-DDD7-44DA-ACF5-8951D95F7F8D}"/>
                </a:ext>
              </a:extLst>
            </p:cNvPr>
            <p:cNvSpPr/>
            <p:nvPr/>
          </p:nvSpPr>
          <p:spPr>
            <a:xfrm>
              <a:off x="332925" y="2311500"/>
              <a:ext cx="60600" cy="42050"/>
            </a:xfrm>
            <a:custGeom>
              <a:avLst/>
              <a:gdLst/>
              <a:ahLst/>
              <a:cxnLst/>
              <a:rect l="l" t="t" r="r" b="b"/>
              <a:pathLst>
                <a:path w="2424" h="1682" extrusionOk="0">
                  <a:moveTo>
                    <a:pt x="2079" y="1"/>
                  </a:moveTo>
                  <a:cubicBezTo>
                    <a:pt x="2053" y="1"/>
                    <a:pt x="2025" y="5"/>
                    <a:pt x="1996" y="14"/>
                  </a:cubicBezTo>
                  <a:cubicBezTo>
                    <a:pt x="1603" y="112"/>
                    <a:pt x="1244" y="242"/>
                    <a:pt x="884" y="439"/>
                  </a:cubicBezTo>
                  <a:cubicBezTo>
                    <a:pt x="524" y="635"/>
                    <a:pt x="263" y="929"/>
                    <a:pt x="66" y="1289"/>
                  </a:cubicBezTo>
                  <a:cubicBezTo>
                    <a:pt x="1" y="1420"/>
                    <a:pt x="34" y="1583"/>
                    <a:pt x="164" y="1648"/>
                  </a:cubicBezTo>
                  <a:cubicBezTo>
                    <a:pt x="208" y="1670"/>
                    <a:pt x="252" y="1681"/>
                    <a:pt x="294" y="1681"/>
                  </a:cubicBezTo>
                  <a:cubicBezTo>
                    <a:pt x="379" y="1681"/>
                    <a:pt x="459" y="1638"/>
                    <a:pt x="524" y="1550"/>
                  </a:cubicBezTo>
                  <a:lnTo>
                    <a:pt x="524" y="1485"/>
                  </a:lnTo>
                  <a:cubicBezTo>
                    <a:pt x="557" y="1387"/>
                    <a:pt x="622" y="1321"/>
                    <a:pt x="688" y="1223"/>
                  </a:cubicBezTo>
                  <a:lnTo>
                    <a:pt x="720" y="1191"/>
                  </a:lnTo>
                  <a:lnTo>
                    <a:pt x="786" y="1093"/>
                  </a:lnTo>
                  <a:lnTo>
                    <a:pt x="884" y="995"/>
                  </a:lnTo>
                  <a:lnTo>
                    <a:pt x="949" y="962"/>
                  </a:lnTo>
                  <a:lnTo>
                    <a:pt x="982" y="962"/>
                  </a:lnTo>
                  <a:cubicBezTo>
                    <a:pt x="1047" y="929"/>
                    <a:pt x="1113" y="864"/>
                    <a:pt x="1178" y="831"/>
                  </a:cubicBezTo>
                  <a:cubicBezTo>
                    <a:pt x="1244" y="798"/>
                    <a:pt x="1342" y="766"/>
                    <a:pt x="1407" y="733"/>
                  </a:cubicBezTo>
                  <a:lnTo>
                    <a:pt x="1472" y="733"/>
                  </a:lnTo>
                  <a:lnTo>
                    <a:pt x="1603" y="668"/>
                  </a:lnTo>
                  <a:cubicBezTo>
                    <a:pt x="1767" y="602"/>
                    <a:pt x="1963" y="569"/>
                    <a:pt x="2126" y="504"/>
                  </a:cubicBezTo>
                  <a:cubicBezTo>
                    <a:pt x="2424" y="415"/>
                    <a:pt x="2342" y="1"/>
                    <a:pt x="2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001;p89">
              <a:extLst>
                <a:ext uri="{FF2B5EF4-FFF2-40B4-BE49-F238E27FC236}">
                  <a16:creationId xmlns:a16="http://schemas.microsoft.com/office/drawing/2014/main" id="{578DC4A4-C089-4BF1-87D5-4FA510D811CD}"/>
                </a:ext>
              </a:extLst>
            </p:cNvPr>
            <p:cNvSpPr/>
            <p:nvPr/>
          </p:nvSpPr>
          <p:spPr>
            <a:xfrm>
              <a:off x="480075" y="1999350"/>
              <a:ext cx="36825" cy="71350"/>
            </a:xfrm>
            <a:custGeom>
              <a:avLst/>
              <a:gdLst/>
              <a:ahLst/>
              <a:cxnLst/>
              <a:rect l="l" t="t" r="r" b="b"/>
              <a:pathLst>
                <a:path w="1473" h="2854" extrusionOk="0">
                  <a:moveTo>
                    <a:pt x="1182" y="1"/>
                  </a:moveTo>
                  <a:cubicBezTo>
                    <a:pt x="1121" y="1"/>
                    <a:pt x="1063" y="25"/>
                    <a:pt x="1014" y="74"/>
                  </a:cubicBezTo>
                  <a:cubicBezTo>
                    <a:pt x="655" y="401"/>
                    <a:pt x="426" y="794"/>
                    <a:pt x="295" y="1251"/>
                  </a:cubicBezTo>
                  <a:cubicBezTo>
                    <a:pt x="131" y="1677"/>
                    <a:pt x="33" y="2134"/>
                    <a:pt x="1" y="2592"/>
                  </a:cubicBezTo>
                  <a:cubicBezTo>
                    <a:pt x="1" y="2723"/>
                    <a:pt x="99" y="2821"/>
                    <a:pt x="230" y="2854"/>
                  </a:cubicBezTo>
                  <a:cubicBezTo>
                    <a:pt x="393" y="2821"/>
                    <a:pt x="491" y="2723"/>
                    <a:pt x="491" y="2592"/>
                  </a:cubicBezTo>
                  <a:cubicBezTo>
                    <a:pt x="524" y="2396"/>
                    <a:pt x="557" y="2232"/>
                    <a:pt x="589" y="2069"/>
                  </a:cubicBezTo>
                  <a:cubicBezTo>
                    <a:pt x="622" y="1840"/>
                    <a:pt x="687" y="1644"/>
                    <a:pt x="753" y="1415"/>
                  </a:cubicBezTo>
                  <a:cubicBezTo>
                    <a:pt x="884" y="1055"/>
                    <a:pt x="1080" y="728"/>
                    <a:pt x="1374" y="434"/>
                  </a:cubicBezTo>
                  <a:cubicBezTo>
                    <a:pt x="1472" y="336"/>
                    <a:pt x="1472" y="172"/>
                    <a:pt x="1374" y="74"/>
                  </a:cubicBezTo>
                  <a:cubicBezTo>
                    <a:pt x="1309" y="25"/>
                    <a:pt x="1243" y="1"/>
                    <a:pt x="1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002;p89">
              <a:extLst>
                <a:ext uri="{FF2B5EF4-FFF2-40B4-BE49-F238E27FC236}">
                  <a16:creationId xmlns:a16="http://schemas.microsoft.com/office/drawing/2014/main" id="{DF53BDCD-AC37-4494-AE02-981F3E7D8BA2}"/>
                </a:ext>
              </a:extLst>
            </p:cNvPr>
            <p:cNvSpPr/>
            <p:nvPr/>
          </p:nvSpPr>
          <p:spPr>
            <a:xfrm>
              <a:off x="581450" y="2085150"/>
              <a:ext cx="35800" cy="35425"/>
            </a:xfrm>
            <a:custGeom>
              <a:avLst/>
              <a:gdLst/>
              <a:ahLst/>
              <a:cxnLst/>
              <a:rect l="l" t="t" r="r" b="b"/>
              <a:pathLst>
                <a:path w="1432" h="1417" extrusionOk="0">
                  <a:moveTo>
                    <a:pt x="1146" y="1"/>
                  </a:moveTo>
                  <a:cubicBezTo>
                    <a:pt x="1103" y="1"/>
                    <a:pt x="1058" y="14"/>
                    <a:pt x="1014" y="43"/>
                  </a:cubicBezTo>
                  <a:cubicBezTo>
                    <a:pt x="818" y="174"/>
                    <a:pt x="654" y="304"/>
                    <a:pt x="491" y="501"/>
                  </a:cubicBezTo>
                  <a:cubicBezTo>
                    <a:pt x="327" y="631"/>
                    <a:pt x="196" y="828"/>
                    <a:pt x="66" y="1024"/>
                  </a:cubicBezTo>
                  <a:cubicBezTo>
                    <a:pt x="0" y="1155"/>
                    <a:pt x="33" y="1285"/>
                    <a:pt x="164" y="1384"/>
                  </a:cubicBezTo>
                  <a:cubicBezTo>
                    <a:pt x="207" y="1405"/>
                    <a:pt x="251" y="1416"/>
                    <a:pt x="293" y="1416"/>
                  </a:cubicBezTo>
                  <a:cubicBezTo>
                    <a:pt x="378" y="1416"/>
                    <a:pt x="458" y="1373"/>
                    <a:pt x="523" y="1285"/>
                  </a:cubicBezTo>
                  <a:cubicBezTo>
                    <a:pt x="556" y="1220"/>
                    <a:pt x="622" y="1122"/>
                    <a:pt x="687" y="1057"/>
                  </a:cubicBezTo>
                  <a:lnTo>
                    <a:pt x="687" y="1024"/>
                  </a:lnTo>
                  <a:cubicBezTo>
                    <a:pt x="694" y="1017"/>
                    <a:pt x="695" y="1014"/>
                    <a:pt x="693" y="1014"/>
                  </a:cubicBezTo>
                  <a:cubicBezTo>
                    <a:pt x="693" y="1014"/>
                    <a:pt x="692" y="1014"/>
                    <a:pt x="692" y="1015"/>
                  </a:cubicBezTo>
                  <a:lnTo>
                    <a:pt x="692" y="1015"/>
                  </a:lnTo>
                  <a:lnTo>
                    <a:pt x="720" y="958"/>
                  </a:lnTo>
                  <a:lnTo>
                    <a:pt x="818" y="860"/>
                  </a:lnTo>
                  <a:cubicBezTo>
                    <a:pt x="883" y="795"/>
                    <a:pt x="949" y="730"/>
                    <a:pt x="1014" y="664"/>
                  </a:cubicBezTo>
                  <a:lnTo>
                    <a:pt x="1145" y="566"/>
                  </a:lnTo>
                  <a:lnTo>
                    <a:pt x="1177" y="566"/>
                  </a:lnTo>
                  <a:lnTo>
                    <a:pt x="1243" y="501"/>
                  </a:lnTo>
                  <a:cubicBezTo>
                    <a:pt x="1308" y="468"/>
                    <a:pt x="1374" y="403"/>
                    <a:pt x="1406" y="337"/>
                  </a:cubicBezTo>
                  <a:cubicBezTo>
                    <a:pt x="1432" y="159"/>
                    <a:pt x="1299" y="1"/>
                    <a:pt x="1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003;p89">
              <a:extLst>
                <a:ext uri="{FF2B5EF4-FFF2-40B4-BE49-F238E27FC236}">
                  <a16:creationId xmlns:a16="http://schemas.microsoft.com/office/drawing/2014/main" id="{4B5337FB-4D1F-47F8-8606-95852312F97C}"/>
                </a:ext>
              </a:extLst>
            </p:cNvPr>
            <p:cNvSpPr/>
            <p:nvPr/>
          </p:nvSpPr>
          <p:spPr>
            <a:xfrm>
              <a:off x="623125" y="2193500"/>
              <a:ext cx="44250" cy="19275"/>
            </a:xfrm>
            <a:custGeom>
              <a:avLst/>
              <a:gdLst/>
              <a:ahLst/>
              <a:cxnLst/>
              <a:rect l="l" t="t" r="r" b="b"/>
              <a:pathLst>
                <a:path w="1770" h="771" extrusionOk="0">
                  <a:moveTo>
                    <a:pt x="1058" y="0"/>
                  </a:moveTo>
                  <a:cubicBezTo>
                    <a:pt x="733" y="0"/>
                    <a:pt x="417" y="103"/>
                    <a:pt x="164" y="287"/>
                  </a:cubicBezTo>
                  <a:cubicBezTo>
                    <a:pt x="34" y="352"/>
                    <a:pt x="1" y="516"/>
                    <a:pt x="66" y="646"/>
                  </a:cubicBezTo>
                  <a:cubicBezTo>
                    <a:pt x="113" y="717"/>
                    <a:pt x="212" y="771"/>
                    <a:pt x="312" y="771"/>
                  </a:cubicBezTo>
                  <a:cubicBezTo>
                    <a:pt x="350" y="771"/>
                    <a:pt x="389" y="763"/>
                    <a:pt x="426" y="744"/>
                  </a:cubicBezTo>
                  <a:lnTo>
                    <a:pt x="393" y="712"/>
                  </a:lnTo>
                  <a:cubicBezTo>
                    <a:pt x="426" y="679"/>
                    <a:pt x="459" y="646"/>
                    <a:pt x="491" y="646"/>
                  </a:cubicBezTo>
                  <a:cubicBezTo>
                    <a:pt x="524" y="614"/>
                    <a:pt x="557" y="581"/>
                    <a:pt x="622" y="581"/>
                  </a:cubicBezTo>
                  <a:lnTo>
                    <a:pt x="655" y="581"/>
                  </a:lnTo>
                  <a:lnTo>
                    <a:pt x="720" y="548"/>
                  </a:lnTo>
                  <a:lnTo>
                    <a:pt x="851" y="516"/>
                  </a:lnTo>
                  <a:lnTo>
                    <a:pt x="1178" y="516"/>
                  </a:lnTo>
                  <a:cubicBezTo>
                    <a:pt x="1243" y="516"/>
                    <a:pt x="1276" y="516"/>
                    <a:pt x="1309" y="548"/>
                  </a:cubicBezTo>
                  <a:cubicBezTo>
                    <a:pt x="1338" y="557"/>
                    <a:pt x="1366" y="561"/>
                    <a:pt x="1393" y="561"/>
                  </a:cubicBezTo>
                  <a:cubicBezTo>
                    <a:pt x="1661" y="561"/>
                    <a:pt x="1770" y="147"/>
                    <a:pt x="1472" y="58"/>
                  </a:cubicBezTo>
                  <a:cubicBezTo>
                    <a:pt x="1336" y="19"/>
                    <a:pt x="1196" y="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004;p89">
              <a:extLst>
                <a:ext uri="{FF2B5EF4-FFF2-40B4-BE49-F238E27FC236}">
                  <a16:creationId xmlns:a16="http://schemas.microsoft.com/office/drawing/2014/main" id="{A26AA9EA-C8AB-4E2E-A3E0-470D140ED5EA}"/>
                </a:ext>
              </a:extLst>
            </p:cNvPr>
            <p:cNvSpPr/>
            <p:nvPr/>
          </p:nvSpPr>
          <p:spPr>
            <a:xfrm>
              <a:off x="431025" y="2352750"/>
              <a:ext cx="132625" cy="95750"/>
            </a:xfrm>
            <a:custGeom>
              <a:avLst/>
              <a:gdLst/>
              <a:ahLst/>
              <a:cxnLst/>
              <a:rect l="l" t="t" r="r" b="b"/>
              <a:pathLst>
                <a:path w="5305" h="3830" extrusionOk="0">
                  <a:moveTo>
                    <a:pt x="1392" y="1"/>
                  </a:moveTo>
                  <a:cubicBezTo>
                    <a:pt x="1062" y="1"/>
                    <a:pt x="753" y="118"/>
                    <a:pt x="524" y="424"/>
                  </a:cubicBezTo>
                  <a:cubicBezTo>
                    <a:pt x="1" y="1110"/>
                    <a:pt x="786" y="1633"/>
                    <a:pt x="1341" y="1862"/>
                  </a:cubicBezTo>
                  <a:cubicBezTo>
                    <a:pt x="2551" y="2353"/>
                    <a:pt x="3761" y="2778"/>
                    <a:pt x="4709" y="3726"/>
                  </a:cubicBezTo>
                  <a:cubicBezTo>
                    <a:pt x="4742" y="3759"/>
                    <a:pt x="4775" y="3759"/>
                    <a:pt x="4807" y="3791"/>
                  </a:cubicBezTo>
                  <a:cubicBezTo>
                    <a:pt x="4847" y="3818"/>
                    <a:pt x="4891" y="3829"/>
                    <a:pt x="4936" y="3829"/>
                  </a:cubicBezTo>
                  <a:cubicBezTo>
                    <a:pt x="5116" y="3829"/>
                    <a:pt x="5304" y="3641"/>
                    <a:pt x="5200" y="3432"/>
                  </a:cubicBezTo>
                  <a:cubicBezTo>
                    <a:pt x="4480" y="2320"/>
                    <a:pt x="3957" y="1404"/>
                    <a:pt x="2878" y="587"/>
                  </a:cubicBezTo>
                  <a:cubicBezTo>
                    <a:pt x="2479" y="288"/>
                    <a:pt x="1910" y="1"/>
                    <a:pt x="1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005;p89">
              <a:extLst>
                <a:ext uri="{FF2B5EF4-FFF2-40B4-BE49-F238E27FC236}">
                  <a16:creationId xmlns:a16="http://schemas.microsoft.com/office/drawing/2014/main" id="{10AAD313-49C8-4736-80E6-C1862C5DAF14}"/>
                </a:ext>
              </a:extLst>
            </p:cNvPr>
            <p:cNvSpPr/>
            <p:nvPr/>
          </p:nvSpPr>
          <p:spPr>
            <a:xfrm>
              <a:off x="579800" y="2600950"/>
              <a:ext cx="49075" cy="96850"/>
            </a:xfrm>
            <a:custGeom>
              <a:avLst/>
              <a:gdLst/>
              <a:ahLst/>
              <a:cxnLst/>
              <a:rect l="l" t="t" r="r" b="b"/>
              <a:pathLst>
                <a:path w="1963" h="3874" extrusionOk="0">
                  <a:moveTo>
                    <a:pt x="1297" y="1"/>
                  </a:moveTo>
                  <a:cubicBezTo>
                    <a:pt x="1112" y="1"/>
                    <a:pt x="921" y="108"/>
                    <a:pt x="786" y="338"/>
                  </a:cubicBezTo>
                  <a:cubicBezTo>
                    <a:pt x="622" y="697"/>
                    <a:pt x="524" y="1090"/>
                    <a:pt x="491" y="1482"/>
                  </a:cubicBezTo>
                  <a:cubicBezTo>
                    <a:pt x="393" y="2136"/>
                    <a:pt x="262" y="2790"/>
                    <a:pt x="132" y="3444"/>
                  </a:cubicBezTo>
                  <a:cubicBezTo>
                    <a:pt x="1" y="3542"/>
                    <a:pt x="34" y="3738"/>
                    <a:pt x="197" y="3804"/>
                  </a:cubicBezTo>
                  <a:cubicBezTo>
                    <a:pt x="243" y="3849"/>
                    <a:pt x="309" y="3874"/>
                    <a:pt x="374" y="3874"/>
                  </a:cubicBezTo>
                  <a:cubicBezTo>
                    <a:pt x="449" y="3874"/>
                    <a:pt x="522" y="3841"/>
                    <a:pt x="557" y="3771"/>
                  </a:cubicBezTo>
                  <a:cubicBezTo>
                    <a:pt x="851" y="3509"/>
                    <a:pt x="1047" y="3182"/>
                    <a:pt x="1178" y="2823"/>
                  </a:cubicBezTo>
                  <a:cubicBezTo>
                    <a:pt x="1505" y="2201"/>
                    <a:pt x="1963" y="1351"/>
                    <a:pt x="1865" y="599"/>
                  </a:cubicBezTo>
                  <a:cubicBezTo>
                    <a:pt x="1807" y="216"/>
                    <a:pt x="1558" y="1"/>
                    <a:pt x="1297" y="1"/>
                  </a:cubicBezTo>
                  <a:close/>
                </a:path>
              </a:pathLst>
            </a:custGeom>
            <a:solidFill>
              <a:srgbClr val="00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006;p89">
              <a:extLst>
                <a:ext uri="{FF2B5EF4-FFF2-40B4-BE49-F238E27FC236}">
                  <a16:creationId xmlns:a16="http://schemas.microsoft.com/office/drawing/2014/main" id="{9F02947E-4B95-4973-A665-8E0E198831DF}"/>
                </a:ext>
              </a:extLst>
            </p:cNvPr>
            <p:cNvSpPr/>
            <p:nvPr/>
          </p:nvSpPr>
          <p:spPr>
            <a:xfrm>
              <a:off x="421225" y="2715100"/>
              <a:ext cx="128475" cy="144150"/>
            </a:xfrm>
            <a:custGeom>
              <a:avLst/>
              <a:gdLst/>
              <a:ahLst/>
              <a:cxnLst/>
              <a:rect l="l" t="t" r="r" b="b"/>
              <a:pathLst>
                <a:path w="5139" h="5766" extrusionOk="0">
                  <a:moveTo>
                    <a:pt x="1307" y="0"/>
                  </a:moveTo>
                  <a:cubicBezTo>
                    <a:pt x="1182" y="0"/>
                    <a:pt x="1052" y="27"/>
                    <a:pt x="916" y="88"/>
                  </a:cubicBezTo>
                  <a:cubicBezTo>
                    <a:pt x="0" y="480"/>
                    <a:pt x="981" y="2148"/>
                    <a:pt x="1276" y="2540"/>
                  </a:cubicBezTo>
                  <a:cubicBezTo>
                    <a:pt x="2126" y="3750"/>
                    <a:pt x="3499" y="4666"/>
                    <a:pt x="4578" y="5679"/>
                  </a:cubicBezTo>
                  <a:cubicBezTo>
                    <a:pt x="4632" y="5740"/>
                    <a:pt x="4694" y="5766"/>
                    <a:pt x="4755" y="5766"/>
                  </a:cubicBezTo>
                  <a:cubicBezTo>
                    <a:pt x="4955" y="5766"/>
                    <a:pt x="5138" y="5495"/>
                    <a:pt x="4938" y="5319"/>
                  </a:cubicBezTo>
                  <a:lnTo>
                    <a:pt x="4905" y="5287"/>
                  </a:lnTo>
                  <a:cubicBezTo>
                    <a:pt x="4938" y="5221"/>
                    <a:pt x="4938" y="5123"/>
                    <a:pt x="4905" y="5058"/>
                  </a:cubicBezTo>
                  <a:cubicBezTo>
                    <a:pt x="4284" y="3783"/>
                    <a:pt x="3401" y="2704"/>
                    <a:pt x="2780" y="1428"/>
                  </a:cubicBezTo>
                  <a:cubicBezTo>
                    <a:pt x="2503" y="820"/>
                    <a:pt x="1992" y="0"/>
                    <a:pt x="1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007;p89">
              <a:extLst>
                <a:ext uri="{FF2B5EF4-FFF2-40B4-BE49-F238E27FC236}">
                  <a16:creationId xmlns:a16="http://schemas.microsoft.com/office/drawing/2014/main" id="{E4E866FF-72CD-43A6-BF19-39749E964B0F}"/>
                </a:ext>
              </a:extLst>
            </p:cNvPr>
            <p:cNvSpPr/>
            <p:nvPr/>
          </p:nvSpPr>
          <p:spPr>
            <a:xfrm>
              <a:off x="636675" y="3079075"/>
              <a:ext cx="138525" cy="160775"/>
            </a:xfrm>
            <a:custGeom>
              <a:avLst/>
              <a:gdLst/>
              <a:ahLst/>
              <a:cxnLst/>
              <a:rect l="l" t="t" r="r" b="b"/>
              <a:pathLst>
                <a:path w="5541" h="6431" extrusionOk="0">
                  <a:moveTo>
                    <a:pt x="4214" y="0"/>
                  </a:moveTo>
                  <a:cubicBezTo>
                    <a:pt x="3581" y="0"/>
                    <a:pt x="2952" y="1115"/>
                    <a:pt x="2696" y="1485"/>
                  </a:cubicBezTo>
                  <a:cubicBezTo>
                    <a:pt x="1813" y="2859"/>
                    <a:pt x="1388" y="4559"/>
                    <a:pt x="244" y="5736"/>
                  </a:cubicBezTo>
                  <a:cubicBezTo>
                    <a:pt x="178" y="5802"/>
                    <a:pt x="146" y="5900"/>
                    <a:pt x="178" y="5998"/>
                  </a:cubicBezTo>
                  <a:cubicBezTo>
                    <a:pt x="1" y="6175"/>
                    <a:pt x="177" y="6431"/>
                    <a:pt x="387" y="6431"/>
                  </a:cubicBezTo>
                  <a:cubicBezTo>
                    <a:pt x="448" y="6431"/>
                    <a:pt x="512" y="6409"/>
                    <a:pt x="571" y="6357"/>
                  </a:cubicBezTo>
                  <a:cubicBezTo>
                    <a:pt x="701" y="6259"/>
                    <a:pt x="800" y="6161"/>
                    <a:pt x="930" y="6030"/>
                  </a:cubicBezTo>
                  <a:cubicBezTo>
                    <a:pt x="2238" y="5246"/>
                    <a:pt x="3383" y="4199"/>
                    <a:pt x="4200" y="2924"/>
                  </a:cubicBezTo>
                  <a:cubicBezTo>
                    <a:pt x="4658" y="2270"/>
                    <a:pt x="5541" y="668"/>
                    <a:pt x="4494" y="79"/>
                  </a:cubicBezTo>
                  <a:cubicBezTo>
                    <a:pt x="4402" y="25"/>
                    <a:pt x="4308" y="0"/>
                    <a:pt x="4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942;p89">
            <a:extLst>
              <a:ext uri="{FF2B5EF4-FFF2-40B4-BE49-F238E27FC236}">
                <a16:creationId xmlns:a16="http://schemas.microsoft.com/office/drawing/2014/main" id="{05D1832B-611A-4CF0-920D-405A4A650A27}"/>
              </a:ext>
            </a:extLst>
          </p:cNvPr>
          <p:cNvGrpSpPr/>
          <p:nvPr/>
        </p:nvGrpSpPr>
        <p:grpSpPr>
          <a:xfrm rot="10800000">
            <a:off x="4172195" y="-495828"/>
            <a:ext cx="1399532" cy="1687179"/>
            <a:chOff x="3438364" y="2397175"/>
            <a:chExt cx="1506168" cy="1815733"/>
          </a:xfrm>
        </p:grpSpPr>
        <p:sp>
          <p:nvSpPr>
            <p:cNvPr id="325" name="Google Shape;3943;p89">
              <a:extLst>
                <a:ext uri="{FF2B5EF4-FFF2-40B4-BE49-F238E27FC236}">
                  <a16:creationId xmlns:a16="http://schemas.microsoft.com/office/drawing/2014/main" id="{5B020416-636F-49F1-9DB3-588C59A995F1}"/>
                </a:ext>
              </a:extLst>
            </p:cNvPr>
            <p:cNvSpPr/>
            <p:nvPr/>
          </p:nvSpPr>
          <p:spPr>
            <a:xfrm>
              <a:off x="3995737" y="2397175"/>
              <a:ext cx="600207" cy="503800"/>
            </a:xfrm>
            <a:custGeom>
              <a:avLst/>
              <a:gdLst/>
              <a:ahLst/>
              <a:cxnLst/>
              <a:rect l="l" t="t" r="r" b="b"/>
              <a:pathLst>
                <a:path w="32131" h="26970" extrusionOk="0">
                  <a:moveTo>
                    <a:pt x="19531" y="0"/>
                  </a:moveTo>
                  <a:cubicBezTo>
                    <a:pt x="14545" y="0"/>
                    <a:pt x="9518" y="3405"/>
                    <a:pt x="6339" y="6395"/>
                  </a:cubicBezTo>
                  <a:cubicBezTo>
                    <a:pt x="488" y="11855"/>
                    <a:pt x="1" y="19412"/>
                    <a:pt x="1171" y="26970"/>
                  </a:cubicBezTo>
                  <a:lnTo>
                    <a:pt x="1415" y="26775"/>
                  </a:lnTo>
                  <a:cubicBezTo>
                    <a:pt x="1658" y="19169"/>
                    <a:pt x="7265" y="11855"/>
                    <a:pt x="13847" y="9028"/>
                  </a:cubicBezTo>
                  <a:cubicBezTo>
                    <a:pt x="16870" y="7809"/>
                    <a:pt x="32130" y="495"/>
                    <a:pt x="19942" y="8"/>
                  </a:cubicBezTo>
                  <a:cubicBezTo>
                    <a:pt x="19805" y="3"/>
                    <a:pt x="19668" y="0"/>
                    <a:pt x="19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44;p89">
              <a:extLst>
                <a:ext uri="{FF2B5EF4-FFF2-40B4-BE49-F238E27FC236}">
                  <a16:creationId xmlns:a16="http://schemas.microsoft.com/office/drawing/2014/main" id="{9901F14A-C2C3-448D-B76D-C6FAF8178413}"/>
                </a:ext>
              </a:extLst>
            </p:cNvPr>
            <p:cNvSpPr/>
            <p:nvPr/>
          </p:nvSpPr>
          <p:spPr>
            <a:xfrm>
              <a:off x="3438364" y="2629349"/>
              <a:ext cx="534622" cy="413706"/>
            </a:xfrm>
            <a:custGeom>
              <a:avLst/>
              <a:gdLst/>
              <a:ahLst/>
              <a:cxnLst/>
              <a:rect l="l" t="t" r="r" b="b"/>
              <a:pathLst>
                <a:path w="28620" h="22147" extrusionOk="0">
                  <a:moveTo>
                    <a:pt x="13710" y="1"/>
                  </a:moveTo>
                  <a:cubicBezTo>
                    <a:pt x="13136" y="1"/>
                    <a:pt x="12547" y="36"/>
                    <a:pt x="11946" y="109"/>
                  </a:cubicBezTo>
                  <a:cubicBezTo>
                    <a:pt x="8191" y="597"/>
                    <a:pt x="1" y="9372"/>
                    <a:pt x="6583" y="9811"/>
                  </a:cubicBezTo>
                  <a:cubicBezTo>
                    <a:pt x="6907" y="9854"/>
                    <a:pt x="7223" y="9873"/>
                    <a:pt x="7532" y="9873"/>
                  </a:cubicBezTo>
                  <a:cubicBezTo>
                    <a:pt x="10805" y="9873"/>
                    <a:pt x="13307" y="7713"/>
                    <a:pt x="15927" y="7713"/>
                  </a:cubicBezTo>
                  <a:cubicBezTo>
                    <a:pt x="17346" y="7713"/>
                    <a:pt x="18799" y="8346"/>
                    <a:pt x="20429" y="10299"/>
                  </a:cubicBezTo>
                  <a:cubicBezTo>
                    <a:pt x="23013" y="13370"/>
                    <a:pt x="26767" y="18343"/>
                    <a:pt x="28181" y="22146"/>
                  </a:cubicBezTo>
                  <a:lnTo>
                    <a:pt x="28181" y="21659"/>
                  </a:lnTo>
                  <a:cubicBezTo>
                    <a:pt x="28620" y="16442"/>
                    <a:pt x="27011" y="11469"/>
                    <a:pt x="24427" y="6740"/>
                  </a:cubicBezTo>
                  <a:cubicBezTo>
                    <a:pt x="22336" y="2514"/>
                    <a:pt x="18532" y="1"/>
                    <a:pt x="137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45;p89">
              <a:extLst>
                <a:ext uri="{FF2B5EF4-FFF2-40B4-BE49-F238E27FC236}">
                  <a16:creationId xmlns:a16="http://schemas.microsoft.com/office/drawing/2014/main" id="{3BCAF3ED-6ACE-4182-9CC8-7F5645C5C269}"/>
                </a:ext>
              </a:extLst>
            </p:cNvPr>
            <p:cNvSpPr/>
            <p:nvPr/>
          </p:nvSpPr>
          <p:spPr>
            <a:xfrm>
              <a:off x="4227986" y="2883659"/>
              <a:ext cx="509534" cy="229689"/>
            </a:xfrm>
            <a:custGeom>
              <a:avLst/>
              <a:gdLst/>
              <a:ahLst/>
              <a:cxnLst/>
              <a:rect l="l" t="t" r="r" b="b"/>
              <a:pathLst>
                <a:path w="27277" h="12296" extrusionOk="0">
                  <a:moveTo>
                    <a:pt x="488" y="0"/>
                  </a:moveTo>
                  <a:lnTo>
                    <a:pt x="0" y="244"/>
                  </a:lnTo>
                  <a:cubicBezTo>
                    <a:pt x="1414" y="7801"/>
                    <a:pt x="7509" y="11799"/>
                    <a:pt x="15261" y="12286"/>
                  </a:cubicBezTo>
                  <a:cubicBezTo>
                    <a:pt x="15366" y="12292"/>
                    <a:pt x="15473" y="12295"/>
                    <a:pt x="15582" y="12295"/>
                  </a:cubicBezTo>
                  <a:cubicBezTo>
                    <a:pt x="20057" y="12295"/>
                    <a:pt x="27277" y="7490"/>
                    <a:pt x="20185" y="4729"/>
                  </a:cubicBezTo>
                  <a:cubicBezTo>
                    <a:pt x="19056" y="4308"/>
                    <a:pt x="17924" y="4176"/>
                    <a:pt x="16786" y="4176"/>
                  </a:cubicBezTo>
                  <a:cubicBezTo>
                    <a:pt x="14907" y="4176"/>
                    <a:pt x="13012" y="4535"/>
                    <a:pt x="11091" y="4535"/>
                  </a:cubicBezTo>
                  <a:cubicBezTo>
                    <a:pt x="9605" y="4535"/>
                    <a:pt x="8104" y="4320"/>
                    <a:pt x="6582" y="3559"/>
                  </a:cubicBezTo>
                  <a:cubicBezTo>
                    <a:pt x="4437" y="2487"/>
                    <a:pt x="2438" y="1317"/>
                    <a:pt x="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46;p89">
              <a:extLst>
                <a:ext uri="{FF2B5EF4-FFF2-40B4-BE49-F238E27FC236}">
                  <a16:creationId xmlns:a16="http://schemas.microsoft.com/office/drawing/2014/main" id="{81C2ABCD-6FD7-40C1-BF62-B2C0A7D7F6F1}"/>
                </a:ext>
              </a:extLst>
            </p:cNvPr>
            <p:cNvSpPr/>
            <p:nvPr/>
          </p:nvSpPr>
          <p:spPr>
            <a:xfrm>
              <a:off x="4460216" y="2826274"/>
              <a:ext cx="484316" cy="139670"/>
            </a:xfrm>
            <a:custGeom>
              <a:avLst/>
              <a:gdLst/>
              <a:ahLst/>
              <a:cxnLst/>
              <a:rect l="l" t="t" r="r" b="b"/>
              <a:pathLst>
                <a:path w="25927" h="7477" extrusionOk="0">
                  <a:moveTo>
                    <a:pt x="488" y="1"/>
                  </a:moveTo>
                  <a:lnTo>
                    <a:pt x="1" y="488"/>
                  </a:lnTo>
                  <a:cubicBezTo>
                    <a:pt x="1073" y="2292"/>
                    <a:pt x="2634" y="3852"/>
                    <a:pt x="4438" y="4974"/>
                  </a:cubicBezTo>
                  <a:cubicBezTo>
                    <a:pt x="7245" y="6557"/>
                    <a:pt x="10903" y="7477"/>
                    <a:pt x="14333" y="7477"/>
                  </a:cubicBezTo>
                  <a:cubicBezTo>
                    <a:pt x="15548" y="7477"/>
                    <a:pt x="16735" y="7361"/>
                    <a:pt x="17845" y="7119"/>
                  </a:cubicBezTo>
                  <a:cubicBezTo>
                    <a:pt x="22665" y="6080"/>
                    <a:pt x="25926" y="85"/>
                    <a:pt x="21837" y="85"/>
                  </a:cubicBezTo>
                  <a:cubicBezTo>
                    <a:pt x="21128" y="85"/>
                    <a:pt x="20197" y="265"/>
                    <a:pt x="19015" y="683"/>
                  </a:cubicBezTo>
                  <a:cubicBezTo>
                    <a:pt x="15920" y="1631"/>
                    <a:pt x="13526" y="2197"/>
                    <a:pt x="11031" y="2197"/>
                  </a:cubicBezTo>
                  <a:cubicBezTo>
                    <a:pt x="9165" y="2197"/>
                    <a:pt x="7241" y="1880"/>
                    <a:pt x="4925" y="1171"/>
                  </a:cubicBezTo>
                  <a:cubicBezTo>
                    <a:pt x="3316" y="683"/>
                    <a:pt x="2097" y="1"/>
                    <a:pt x="4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47;p89">
              <a:extLst>
                <a:ext uri="{FF2B5EF4-FFF2-40B4-BE49-F238E27FC236}">
                  <a16:creationId xmlns:a16="http://schemas.microsoft.com/office/drawing/2014/main" id="{430F2399-2AAA-4DBB-B8D1-C4873A196301}"/>
                </a:ext>
              </a:extLst>
            </p:cNvPr>
            <p:cNvSpPr/>
            <p:nvPr/>
          </p:nvSpPr>
          <p:spPr>
            <a:xfrm>
              <a:off x="4197014" y="3268896"/>
              <a:ext cx="283506" cy="461788"/>
            </a:xfrm>
            <a:custGeom>
              <a:avLst/>
              <a:gdLst/>
              <a:ahLst/>
              <a:cxnLst/>
              <a:rect l="l" t="t" r="r" b="b"/>
              <a:pathLst>
                <a:path w="15177" h="24721" extrusionOk="0">
                  <a:moveTo>
                    <a:pt x="3316" y="1"/>
                  </a:moveTo>
                  <a:lnTo>
                    <a:pt x="2828" y="196"/>
                  </a:lnTo>
                  <a:cubicBezTo>
                    <a:pt x="2828" y="7070"/>
                    <a:pt x="1" y="15359"/>
                    <a:pt x="4681" y="21014"/>
                  </a:cubicBezTo>
                  <a:cubicBezTo>
                    <a:pt x="6031" y="22786"/>
                    <a:pt x="9587" y="24720"/>
                    <a:pt x="12084" y="24720"/>
                  </a:cubicBezTo>
                  <a:cubicBezTo>
                    <a:pt x="13916" y="24720"/>
                    <a:pt x="15177" y="23679"/>
                    <a:pt x="14578" y="20770"/>
                  </a:cubicBezTo>
                  <a:cubicBezTo>
                    <a:pt x="13847" y="18186"/>
                    <a:pt x="11263" y="16285"/>
                    <a:pt x="10093" y="13945"/>
                  </a:cubicBezTo>
                  <a:cubicBezTo>
                    <a:pt x="8923" y="11799"/>
                    <a:pt x="8240" y="9410"/>
                    <a:pt x="7070" y="7314"/>
                  </a:cubicBezTo>
                  <a:cubicBezTo>
                    <a:pt x="5900" y="4925"/>
                    <a:pt x="4486" y="2341"/>
                    <a:pt x="3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48;p89">
              <a:extLst>
                <a:ext uri="{FF2B5EF4-FFF2-40B4-BE49-F238E27FC236}">
                  <a16:creationId xmlns:a16="http://schemas.microsoft.com/office/drawing/2014/main" id="{C347FCDC-ECAD-482E-9D4D-3E4522D558B1}"/>
                </a:ext>
              </a:extLst>
            </p:cNvPr>
            <p:cNvSpPr/>
            <p:nvPr/>
          </p:nvSpPr>
          <p:spPr>
            <a:xfrm>
              <a:off x="3614142" y="3237028"/>
              <a:ext cx="183979" cy="553582"/>
            </a:xfrm>
            <a:custGeom>
              <a:avLst/>
              <a:gdLst/>
              <a:ahLst/>
              <a:cxnLst/>
              <a:rect l="l" t="t" r="r" b="b"/>
              <a:pathLst>
                <a:path w="9849" h="29635" extrusionOk="0">
                  <a:moveTo>
                    <a:pt x="8435" y="0"/>
                  </a:moveTo>
                  <a:cubicBezTo>
                    <a:pt x="2097" y="3072"/>
                    <a:pt x="2779" y="16577"/>
                    <a:pt x="1853" y="22720"/>
                  </a:cubicBezTo>
                  <a:cubicBezTo>
                    <a:pt x="1609" y="24134"/>
                    <a:pt x="0" y="27693"/>
                    <a:pt x="1365" y="29107"/>
                  </a:cubicBezTo>
                  <a:cubicBezTo>
                    <a:pt x="1851" y="29476"/>
                    <a:pt x="2317" y="29634"/>
                    <a:pt x="2759" y="29634"/>
                  </a:cubicBezTo>
                  <a:cubicBezTo>
                    <a:pt x="4887" y="29634"/>
                    <a:pt x="6456" y="25953"/>
                    <a:pt x="7021" y="24378"/>
                  </a:cubicBezTo>
                  <a:cubicBezTo>
                    <a:pt x="8923" y="20136"/>
                    <a:pt x="9361" y="15407"/>
                    <a:pt x="9605" y="10921"/>
                  </a:cubicBezTo>
                  <a:cubicBezTo>
                    <a:pt x="9605" y="7606"/>
                    <a:pt x="9849" y="2877"/>
                    <a:pt x="8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49;p89">
              <a:extLst>
                <a:ext uri="{FF2B5EF4-FFF2-40B4-BE49-F238E27FC236}">
                  <a16:creationId xmlns:a16="http://schemas.microsoft.com/office/drawing/2014/main" id="{734D00A9-F328-4180-8602-5AAAB1ED6146}"/>
                </a:ext>
              </a:extLst>
            </p:cNvPr>
            <p:cNvSpPr/>
            <p:nvPr/>
          </p:nvSpPr>
          <p:spPr>
            <a:xfrm>
              <a:off x="3926528" y="2776902"/>
              <a:ext cx="952120" cy="1403447"/>
            </a:xfrm>
            <a:custGeom>
              <a:avLst/>
              <a:gdLst/>
              <a:ahLst/>
              <a:cxnLst/>
              <a:rect l="l" t="t" r="r" b="b"/>
              <a:pathLst>
                <a:path w="50970" h="75131" extrusionOk="0">
                  <a:moveTo>
                    <a:pt x="21249" y="0"/>
                  </a:moveTo>
                  <a:cubicBezTo>
                    <a:pt x="20293" y="0"/>
                    <a:pt x="19334" y="124"/>
                    <a:pt x="18381" y="401"/>
                  </a:cubicBezTo>
                  <a:cubicBezTo>
                    <a:pt x="15992" y="1181"/>
                    <a:pt x="13847" y="2644"/>
                    <a:pt x="12238" y="4545"/>
                  </a:cubicBezTo>
                  <a:cubicBezTo>
                    <a:pt x="8142" y="9079"/>
                    <a:pt x="5851" y="15125"/>
                    <a:pt x="4193" y="20927"/>
                  </a:cubicBezTo>
                  <a:cubicBezTo>
                    <a:pt x="2633" y="26290"/>
                    <a:pt x="1609" y="31750"/>
                    <a:pt x="1122" y="37309"/>
                  </a:cubicBezTo>
                  <a:cubicBezTo>
                    <a:pt x="244" y="48278"/>
                    <a:pt x="0" y="59297"/>
                    <a:pt x="0" y="70316"/>
                  </a:cubicBezTo>
                  <a:lnTo>
                    <a:pt x="0" y="74801"/>
                  </a:lnTo>
                  <a:cubicBezTo>
                    <a:pt x="25" y="75021"/>
                    <a:pt x="208" y="75130"/>
                    <a:pt x="390" y="75130"/>
                  </a:cubicBezTo>
                  <a:cubicBezTo>
                    <a:pt x="573" y="75130"/>
                    <a:pt x="756" y="75021"/>
                    <a:pt x="780" y="74801"/>
                  </a:cubicBezTo>
                  <a:cubicBezTo>
                    <a:pt x="780" y="63344"/>
                    <a:pt x="780" y="51838"/>
                    <a:pt x="1658" y="40380"/>
                  </a:cubicBezTo>
                  <a:cubicBezTo>
                    <a:pt x="2048" y="34676"/>
                    <a:pt x="2926" y="29020"/>
                    <a:pt x="4291" y="23462"/>
                  </a:cubicBezTo>
                  <a:cubicBezTo>
                    <a:pt x="5802" y="17563"/>
                    <a:pt x="7899" y="11420"/>
                    <a:pt x="11653" y="6495"/>
                  </a:cubicBezTo>
                  <a:cubicBezTo>
                    <a:pt x="13164" y="4350"/>
                    <a:pt x="15212" y="2644"/>
                    <a:pt x="17601" y="1571"/>
                  </a:cubicBezTo>
                  <a:cubicBezTo>
                    <a:pt x="18867" y="1039"/>
                    <a:pt x="20211" y="784"/>
                    <a:pt x="21560" y="784"/>
                  </a:cubicBezTo>
                  <a:cubicBezTo>
                    <a:pt x="22808" y="784"/>
                    <a:pt x="24060" y="1003"/>
                    <a:pt x="25256" y="1425"/>
                  </a:cubicBezTo>
                  <a:cubicBezTo>
                    <a:pt x="27108" y="2059"/>
                    <a:pt x="28815" y="3082"/>
                    <a:pt x="30277" y="4350"/>
                  </a:cubicBezTo>
                  <a:cubicBezTo>
                    <a:pt x="31691" y="5618"/>
                    <a:pt x="33300" y="6642"/>
                    <a:pt x="35055" y="7470"/>
                  </a:cubicBezTo>
                  <a:cubicBezTo>
                    <a:pt x="36792" y="8140"/>
                    <a:pt x="38708" y="8486"/>
                    <a:pt x="40626" y="8486"/>
                  </a:cubicBezTo>
                  <a:cubicBezTo>
                    <a:pt x="43178" y="8486"/>
                    <a:pt x="45735" y="7873"/>
                    <a:pt x="47878" y="6593"/>
                  </a:cubicBezTo>
                  <a:cubicBezTo>
                    <a:pt x="48902" y="5959"/>
                    <a:pt x="49828" y="5179"/>
                    <a:pt x="50706" y="4350"/>
                  </a:cubicBezTo>
                  <a:cubicBezTo>
                    <a:pt x="50970" y="4086"/>
                    <a:pt x="50708" y="3704"/>
                    <a:pt x="50395" y="3704"/>
                  </a:cubicBezTo>
                  <a:cubicBezTo>
                    <a:pt x="50304" y="3704"/>
                    <a:pt x="50209" y="3737"/>
                    <a:pt x="50121" y="3814"/>
                  </a:cubicBezTo>
                  <a:cubicBezTo>
                    <a:pt x="48414" y="5569"/>
                    <a:pt x="46220" y="6837"/>
                    <a:pt x="43782" y="7373"/>
                  </a:cubicBezTo>
                  <a:cubicBezTo>
                    <a:pt x="42769" y="7580"/>
                    <a:pt x="41738" y="7681"/>
                    <a:pt x="40705" y="7681"/>
                  </a:cubicBezTo>
                  <a:cubicBezTo>
                    <a:pt x="39302" y="7681"/>
                    <a:pt x="37894" y="7494"/>
                    <a:pt x="36518" y="7129"/>
                  </a:cubicBezTo>
                  <a:cubicBezTo>
                    <a:pt x="32520" y="6105"/>
                    <a:pt x="30180" y="2449"/>
                    <a:pt x="26377" y="1035"/>
                  </a:cubicBezTo>
                  <a:cubicBezTo>
                    <a:pt x="24711" y="406"/>
                    <a:pt x="22985" y="0"/>
                    <a:pt x="21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50;p89">
              <a:extLst>
                <a:ext uri="{FF2B5EF4-FFF2-40B4-BE49-F238E27FC236}">
                  <a16:creationId xmlns:a16="http://schemas.microsoft.com/office/drawing/2014/main" id="{F67F87F1-D116-4593-8E09-06CEA8BEC303}"/>
                </a:ext>
              </a:extLst>
            </p:cNvPr>
            <p:cNvSpPr/>
            <p:nvPr/>
          </p:nvSpPr>
          <p:spPr>
            <a:xfrm>
              <a:off x="3676253" y="3141947"/>
              <a:ext cx="401471" cy="1060949"/>
            </a:xfrm>
            <a:custGeom>
              <a:avLst/>
              <a:gdLst/>
              <a:ahLst/>
              <a:cxnLst/>
              <a:rect l="l" t="t" r="r" b="b"/>
              <a:pathLst>
                <a:path w="21492" h="56796" extrusionOk="0">
                  <a:moveTo>
                    <a:pt x="10352" y="1"/>
                  </a:moveTo>
                  <a:cubicBezTo>
                    <a:pt x="9756" y="1"/>
                    <a:pt x="9156" y="87"/>
                    <a:pt x="8572" y="263"/>
                  </a:cubicBezTo>
                  <a:cubicBezTo>
                    <a:pt x="6524" y="995"/>
                    <a:pt x="5256" y="2847"/>
                    <a:pt x="4379" y="4749"/>
                  </a:cubicBezTo>
                  <a:cubicBezTo>
                    <a:pt x="3306" y="7284"/>
                    <a:pt x="2575" y="9917"/>
                    <a:pt x="2233" y="12647"/>
                  </a:cubicBezTo>
                  <a:cubicBezTo>
                    <a:pt x="1746" y="15621"/>
                    <a:pt x="1453" y="18595"/>
                    <a:pt x="1161" y="21569"/>
                  </a:cubicBezTo>
                  <a:cubicBezTo>
                    <a:pt x="966" y="24007"/>
                    <a:pt x="820" y="26494"/>
                    <a:pt x="332" y="28883"/>
                  </a:cubicBezTo>
                  <a:cubicBezTo>
                    <a:pt x="283" y="29273"/>
                    <a:pt x="186" y="29663"/>
                    <a:pt x="88" y="30102"/>
                  </a:cubicBezTo>
                  <a:cubicBezTo>
                    <a:pt x="1" y="30392"/>
                    <a:pt x="226" y="30579"/>
                    <a:pt x="453" y="30579"/>
                  </a:cubicBezTo>
                  <a:cubicBezTo>
                    <a:pt x="606" y="30579"/>
                    <a:pt x="760" y="30493"/>
                    <a:pt x="820" y="30297"/>
                  </a:cubicBezTo>
                  <a:cubicBezTo>
                    <a:pt x="1307" y="28346"/>
                    <a:pt x="1600" y="26299"/>
                    <a:pt x="1697" y="24300"/>
                  </a:cubicBezTo>
                  <a:cubicBezTo>
                    <a:pt x="1941" y="21472"/>
                    <a:pt x="2185" y="18693"/>
                    <a:pt x="2526" y="15914"/>
                  </a:cubicBezTo>
                  <a:cubicBezTo>
                    <a:pt x="2818" y="13086"/>
                    <a:pt x="3355" y="10258"/>
                    <a:pt x="4135" y="7528"/>
                  </a:cubicBezTo>
                  <a:cubicBezTo>
                    <a:pt x="4769" y="5431"/>
                    <a:pt x="5695" y="3140"/>
                    <a:pt x="7450" y="1775"/>
                  </a:cubicBezTo>
                  <a:cubicBezTo>
                    <a:pt x="8338" y="1096"/>
                    <a:pt x="9422" y="753"/>
                    <a:pt x="10507" y="753"/>
                  </a:cubicBezTo>
                  <a:cubicBezTo>
                    <a:pt x="11447" y="753"/>
                    <a:pt x="12388" y="1010"/>
                    <a:pt x="13203" y="1531"/>
                  </a:cubicBezTo>
                  <a:cubicBezTo>
                    <a:pt x="15300" y="2847"/>
                    <a:pt x="16519" y="5285"/>
                    <a:pt x="17299" y="7528"/>
                  </a:cubicBezTo>
                  <a:cubicBezTo>
                    <a:pt x="19249" y="12989"/>
                    <a:pt x="19590" y="18985"/>
                    <a:pt x="20029" y="24739"/>
                  </a:cubicBezTo>
                  <a:cubicBezTo>
                    <a:pt x="20273" y="28590"/>
                    <a:pt x="20712" y="32393"/>
                    <a:pt x="20663" y="36245"/>
                  </a:cubicBezTo>
                  <a:cubicBezTo>
                    <a:pt x="20614" y="41657"/>
                    <a:pt x="20078" y="47020"/>
                    <a:pt x="20029" y="52432"/>
                  </a:cubicBezTo>
                  <a:cubicBezTo>
                    <a:pt x="19980" y="53748"/>
                    <a:pt x="19980" y="55113"/>
                    <a:pt x="20029" y="56429"/>
                  </a:cubicBezTo>
                  <a:cubicBezTo>
                    <a:pt x="20053" y="56673"/>
                    <a:pt x="20224" y="56795"/>
                    <a:pt x="20395" y="56795"/>
                  </a:cubicBezTo>
                  <a:cubicBezTo>
                    <a:pt x="20565" y="56795"/>
                    <a:pt x="20736" y="56673"/>
                    <a:pt x="20760" y="56429"/>
                  </a:cubicBezTo>
                  <a:cubicBezTo>
                    <a:pt x="20614" y="50774"/>
                    <a:pt x="21102" y="45167"/>
                    <a:pt x="21345" y="39511"/>
                  </a:cubicBezTo>
                  <a:cubicBezTo>
                    <a:pt x="21443" y="36732"/>
                    <a:pt x="21492" y="33953"/>
                    <a:pt x="21345" y="31174"/>
                  </a:cubicBezTo>
                  <a:cubicBezTo>
                    <a:pt x="21248" y="29370"/>
                    <a:pt x="21004" y="27615"/>
                    <a:pt x="20858" y="25860"/>
                  </a:cubicBezTo>
                  <a:cubicBezTo>
                    <a:pt x="20419" y="20009"/>
                    <a:pt x="20127" y="14012"/>
                    <a:pt x="18371" y="8357"/>
                  </a:cubicBezTo>
                  <a:cubicBezTo>
                    <a:pt x="17640" y="5919"/>
                    <a:pt x="16567" y="3335"/>
                    <a:pt x="14568" y="1629"/>
                  </a:cubicBezTo>
                  <a:cubicBezTo>
                    <a:pt x="13408" y="574"/>
                    <a:pt x="11893" y="1"/>
                    <a:pt x="10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51;p89">
              <a:extLst>
                <a:ext uri="{FF2B5EF4-FFF2-40B4-BE49-F238E27FC236}">
                  <a16:creationId xmlns:a16="http://schemas.microsoft.com/office/drawing/2014/main" id="{D1D34F7A-E222-445A-9F14-00FB78B7FCF5}"/>
                </a:ext>
              </a:extLst>
            </p:cNvPr>
            <p:cNvSpPr/>
            <p:nvPr/>
          </p:nvSpPr>
          <p:spPr>
            <a:xfrm>
              <a:off x="3587150" y="2682755"/>
              <a:ext cx="406794" cy="552237"/>
            </a:xfrm>
            <a:custGeom>
              <a:avLst/>
              <a:gdLst/>
              <a:ahLst/>
              <a:cxnLst/>
              <a:rect l="l" t="t" r="r" b="b"/>
              <a:pathLst>
                <a:path w="21777" h="29563" extrusionOk="0">
                  <a:moveTo>
                    <a:pt x="7011" y="0"/>
                  </a:moveTo>
                  <a:cubicBezTo>
                    <a:pt x="4581" y="0"/>
                    <a:pt x="2241" y="1156"/>
                    <a:pt x="324" y="2613"/>
                  </a:cubicBezTo>
                  <a:cubicBezTo>
                    <a:pt x="0" y="2856"/>
                    <a:pt x="214" y="3367"/>
                    <a:pt x="491" y="3367"/>
                  </a:cubicBezTo>
                  <a:cubicBezTo>
                    <a:pt x="548" y="3367"/>
                    <a:pt x="607" y="3345"/>
                    <a:pt x="665" y="3296"/>
                  </a:cubicBezTo>
                  <a:cubicBezTo>
                    <a:pt x="2528" y="1930"/>
                    <a:pt x="4707" y="739"/>
                    <a:pt x="7023" y="739"/>
                  </a:cubicBezTo>
                  <a:cubicBezTo>
                    <a:pt x="7435" y="739"/>
                    <a:pt x="7852" y="777"/>
                    <a:pt x="8271" y="858"/>
                  </a:cubicBezTo>
                  <a:cubicBezTo>
                    <a:pt x="10611" y="1345"/>
                    <a:pt x="12464" y="2954"/>
                    <a:pt x="13878" y="4807"/>
                  </a:cubicBezTo>
                  <a:cubicBezTo>
                    <a:pt x="17388" y="9439"/>
                    <a:pt x="19095" y="15484"/>
                    <a:pt x="20119" y="21091"/>
                  </a:cubicBezTo>
                  <a:cubicBezTo>
                    <a:pt x="20655" y="23773"/>
                    <a:pt x="20947" y="26503"/>
                    <a:pt x="20996" y="29233"/>
                  </a:cubicBezTo>
                  <a:cubicBezTo>
                    <a:pt x="21045" y="29453"/>
                    <a:pt x="21228" y="29563"/>
                    <a:pt x="21404" y="29563"/>
                  </a:cubicBezTo>
                  <a:cubicBezTo>
                    <a:pt x="21581" y="29563"/>
                    <a:pt x="21752" y="29453"/>
                    <a:pt x="21776" y="29233"/>
                  </a:cubicBezTo>
                  <a:cubicBezTo>
                    <a:pt x="21630" y="23578"/>
                    <a:pt x="20606" y="17971"/>
                    <a:pt x="18705" y="12705"/>
                  </a:cubicBezTo>
                  <a:cubicBezTo>
                    <a:pt x="17778" y="9829"/>
                    <a:pt x="16462" y="7147"/>
                    <a:pt x="14755" y="4710"/>
                  </a:cubicBezTo>
                  <a:cubicBezTo>
                    <a:pt x="13293" y="2711"/>
                    <a:pt x="11440" y="907"/>
                    <a:pt x="9002" y="273"/>
                  </a:cubicBezTo>
                  <a:cubicBezTo>
                    <a:pt x="8336" y="85"/>
                    <a:pt x="7670" y="0"/>
                    <a:pt x="7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52;p89">
              <a:extLst>
                <a:ext uri="{FF2B5EF4-FFF2-40B4-BE49-F238E27FC236}">
                  <a16:creationId xmlns:a16="http://schemas.microsoft.com/office/drawing/2014/main" id="{F55CC328-1247-4237-A6F5-E690E798E8E0}"/>
                </a:ext>
              </a:extLst>
            </p:cNvPr>
            <p:cNvSpPr/>
            <p:nvPr/>
          </p:nvSpPr>
          <p:spPr>
            <a:xfrm>
              <a:off x="3985688" y="3107651"/>
              <a:ext cx="444472" cy="569142"/>
            </a:xfrm>
            <a:custGeom>
              <a:avLst/>
              <a:gdLst/>
              <a:ahLst/>
              <a:cxnLst/>
              <a:rect l="l" t="t" r="r" b="b"/>
              <a:pathLst>
                <a:path w="23794" h="30468" extrusionOk="0">
                  <a:moveTo>
                    <a:pt x="8419" y="0"/>
                  </a:moveTo>
                  <a:cubicBezTo>
                    <a:pt x="8205" y="0"/>
                    <a:pt x="7983" y="17"/>
                    <a:pt x="7754" y="52"/>
                  </a:cubicBezTo>
                  <a:cubicBezTo>
                    <a:pt x="4829" y="442"/>
                    <a:pt x="2245" y="2977"/>
                    <a:pt x="295" y="4976"/>
                  </a:cubicBezTo>
                  <a:cubicBezTo>
                    <a:pt x="1" y="5270"/>
                    <a:pt x="234" y="5648"/>
                    <a:pt x="534" y="5648"/>
                  </a:cubicBezTo>
                  <a:cubicBezTo>
                    <a:pt x="630" y="5648"/>
                    <a:pt x="734" y="5609"/>
                    <a:pt x="829" y="5514"/>
                  </a:cubicBezTo>
                  <a:lnTo>
                    <a:pt x="829" y="5514"/>
                  </a:lnTo>
                  <a:cubicBezTo>
                    <a:pt x="814" y="5530"/>
                    <a:pt x="798" y="5545"/>
                    <a:pt x="783" y="5561"/>
                  </a:cubicBezTo>
                  <a:lnTo>
                    <a:pt x="783" y="5561"/>
                  </a:lnTo>
                  <a:lnTo>
                    <a:pt x="831" y="5512"/>
                  </a:lnTo>
                  <a:lnTo>
                    <a:pt x="831" y="5512"/>
                  </a:lnTo>
                  <a:cubicBezTo>
                    <a:pt x="831" y="5513"/>
                    <a:pt x="830" y="5514"/>
                    <a:pt x="829" y="5514"/>
                  </a:cubicBezTo>
                  <a:lnTo>
                    <a:pt x="829" y="5514"/>
                  </a:lnTo>
                  <a:cubicBezTo>
                    <a:pt x="2671" y="3672"/>
                    <a:pt x="4803" y="1509"/>
                    <a:pt x="7413" y="881"/>
                  </a:cubicBezTo>
                  <a:cubicBezTo>
                    <a:pt x="7722" y="810"/>
                    <a:pt x="8015" y="778"/>
                    <a:pt x="8295" y="778"/>
                  </a:cubicBezTo>
                  <a:cubicBezTo>
                    <a:pt x="10932" y="778"/>
                    <a:pt x="12319" y="3708"/>
                    <a:pt x="13069" y="6000"/>
                  </a:cubicBezTo>
                  <a:cubicBezTo>
                    <a:pt x="14970" y="11558"/>
                    <a:pt x="14531" y="17652"/>
                    <a:pt x="16725" y="23113"/>
                  </a:cubicBezTo>
                  <a:cubicBezTo>
                    <a:pt x="17993" y="26233"/>
                    <a:pt x="20236" y="28817"/>
                    <a:pt x="23112" y="30426"/>
                  </a:cubicBezTo>
                  <a:cubicBezTo>
                    <a:pt x="23177" y="30455"/>
                    <a:pt x="23239" y="30468"/>
                    <a:pt x="23296" y="30468"/>
                  </a:cubicBezTo>
                  <a:cubicBezTo>
                    <a:pt x="23624" y="30468"/>
                    <a:pt x="23793" y="30042"/>
                    <a:pt x="23502" y="29792"/>
                  </a:cubicBezTo>
                  <a:cubicBezTo>
                    <a:pt x="20626" y="28135"/>
                    <a:pt x="18432" y="25551"/>
                    <a:pt x="17310" y="22479"/>
                  </a:cubicBezTo>
                  <a:cubicBezTo>
                    <a:pt x="16238" y="19603"/>
                    <a:pt x="15897" y="16531"/>
                    <a:pt x="15458" y="13557"/>
                  </a:cubicBezTo>
                  <a:cubicBezTo>
                    <a:pt x="15068" y="10437"/>
                    <a:pt x="14531" y="7365"/>
                    <a:pt x="13361" y="4440"/>
                  </a:cubicBezTo>
                  <a:cubicBezTo>
                    <a:pt x="12464" y="2241"/>
                    <a:pt x="10905" y="0"/>
                    <a:pt x="8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53;p89">
              <a:extLst>
                <a:ext uri="{FF2B5EF4-FFF2-40B4-BE49-F238E27FC236}">
                  <a16:creationId xmlns:a16="http://schemas.microsoft.com/office/drawing/2014/main" id="{36A1478A-EB76-4BBA-8DD2-E9A1F8B43130}"/>
                </a:ext>
              </a:extLst>
            </p:cNvPr>
            <p:cNvSpPr/>
            <p:nvPr/>
          </p:nvSpPr>
          <p:spPr>
            <a:xfrm>
              <a:off x="4182257" y="2836977"/>
              <a:ext cx="414584" cy="211588"/>
            </a:xfrm>
            <a:custGeom>
              <a:avLst/>
              <a:gdLst/>
              <a:ahLst/>
              <a:cxnLst/>
              <a:rect l="l" t="t" r="r" b="b"/>
              <a:pathLst>
                <a:path w="22194" h="11327" extrusionOk="0">
                  <a:moveTo>
                    <a:pt x="565" y="1"/>
                  </a:moveTo>
                  <a:cubicBezTo>
                    <a:pt x="255" y="1"/>
                    <a:pt x="1" y="382"/>
                    <a:pt x="303" y="646"/>
                  </a:cubicBezTo>
                  <a:cubicBezTo>
                    <a:pt x="2107" y="2158"/>
                    <a:pt x="3472" y="4108"/>
                    <a:pt x="4984" y="5961"/>
                  </a:cubicBezTo>
                  <a:cubicBezTo>
                    <a:pt x="6300" y="7618"/>
                    <a:pt x="8006" y="9032"/>
                    <a:pt x="9908" y="10007"/>
                  </a:cubicBezTo>
                  <a:cubicBezTo>
                    <a:pt x="11990" y="11007"/>
                    <a:pt x="14246" y="11327"/>
                    <a:pt x="16532" y="11327"/>
                  </a:cubicBezTo>
                  <a:cubicBezTo>
                    <a:pt x="18260" y="11327"/>
                    <a:pt x="20006" y="11144"/>
                    <a:pt x="21707" y="10934"/>
                  </a:cubicBezTo>
                  <a:cubicBezTo>
                    <a:pt x="22179" y="10887"/>
                    <a:pt x="22194" y="10152"/>
                    <a:pt x="21750" y="10152"/>
                  </a:cubicBezTo>
                  <a:cubicBezTo>
                    <a:pt x="21736" y="10152"/>
                    <a:pt x="21721" y="10152"/>
                    <a:pt x="21707" y="10154"/>
                  </a:cubicBezTo>
                  <a:cubicBezTo>
                    <a:pt x="20020" y="10367"/>
                    <a:pt x="18277" y="10562"/>
                    <a:pt x="16547" y="10562"/>
                  </a:cubicBezTo>
                  <a:cubicBezTo>
                    <a:pt x="14328" y="10562"/>
                    <a:pt x="12131" y="10241"/>
                    <a:pt x="10103" y="9227"/>
                  </a:cubicBezTo>
                  <a:cubicBezTo>
                    <a:pt x="6056" y="7180"/>
                    <a:pt x="4252" y="2889"/>
                    <a:pt x="839" y="110"/>
                  </a:cubicBezTo>
                  <a:cubicBezTo>
                    <a:pt x="751" y="33"/>
                    <a:pt x="656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54;p89">
              <a:extLst>
                <a:ext uri="{FF2B5EF4-FFF2-40B4-BE49-F238E27FC236}">
                  <a16:creationId xmlns:a16="http://schemas.microsoft.com/office/drawing/2014/main" id="{28E97AA6-9A36-455F-9A90-8B9753379F1C}"/>
                </a:ext>
              </a:extLst>
            </p:cNvPr>
            <p:cNvSpPr/>
            <p:nvPr/>
          </p:nvSpPr>
          <p:spPr>
            <a:xfrm>
              <a:off x="3985725" y="2456466"/>
              <a:ext cx="343357" cy="1756443"/>
            </a:xfrm>
            <a:custGeom>
              <a:avLst/>
              <a:gdLst/>
              <a:ahLst/>
              <a:cxnLst/>
              <a:rect l="l" t="t" r="r" b="b"/>
              <a:pathLst>
                <a:path w="18381" h="94028" extrusionOk="0">
                  <a:moveTo>
                    <a:pt x="17936" y="1"/>
                  </a:moveTo>
                  <a:cubicBezTo>
                    <a:pt x="17923" y="1"/>
                    <a:pt x="17908" y="1"/>
                    <a:pt x="17894" y="3"/>
                  </a:cubicBezTo>
                  <a:cubicBezTo>
                    <a:pt x="5022" y="1514"/>
                    <a:pt x="1122" y="15946"/>
                    <a:pt x="1512" y="26965"/>
                  </a:cubicBezTo>
                  <a:cubicBezTo>
                    <a:pt x="1561" y="29061"/>
                    <a:pt x="1658" y="31109"/>
                    <a:pt x="1609" y="33205"/>
                  </a:cubicBezTo>
                  <a:cubicBezTo>
                    <a:pt x="1512" y="35497"/>
                    <a:pt x="1317" y="37740"/>
                    <a:pt x="1073" y="39982"/>
                  </a:cubicBezTo>
                  <a:cubicBezTo>
                    <a:pt x="634" y="44419"/>
                    <a:pt x="98" y="48856"/>
                    <a:pt x="49" y="53292"/>
                  </a:cubicBezTo>
                  <a:cubicBezTo>
                    <a:pt x="0" y="56510"/>
                    <a:pt x="293" y="59777"/>
                    <a:pt x="390" y="63043"/>
                  </a:cubicBezTo>
                  <a:cubicBezTo>
                    <a:pt x="488" y="66310"/>
                    <a:pt x="488" y="69479"/>
                    <a:pt x="488" y="72697"/>
                  </a:cubicBezTo>
                  <a:cubicBezTo>
                    <a:pt x="488" y="79669"/>
                    <a:pt x="293" y="86690"/>
                    <a:pt x="829" y="93662"/>
                  </a:cubicBezTo>
                  <a:cubicBezTo>
                    <a:pt x="854" y="93906"/>
                    <a:pt x="1061" y="94027"/>
                    <a:pt x="1256" y="94027"/>
                  </a:cubicBezTo>
                  <a:cubicBezTo>
                    <a:pt x="1451" y="94027"/>
                    <a:pt x="1634" y="93906"/>
                    <a:pt x="1609" y="93662"/>
                  </a:cubicBezTo>
                  <a:lnTo>
                    <a:pt x="1609" y="93613"/>
                  </a:lnTo>
                  <a:cubicBezTo>
                    <a:pt x="1122" y="87665"/>
                    <a:pt x="1268" y="81717"/>
                    <a:pt x="1268" y="75769"/>
                  </a:cubicBezTo>
                  <a:cubicBezTo>
                    <a:pt x="1268" y="69820"/>
                    <a:pt x="1366" y="63775"/>
                    <a:pt x="927" y="57778"/>
                  </a:cubicBezTo>
                  <a:cubicBezTo>
                    <a:pt x="293" y="49099"/>
                    <a:pt x="2292" y="40470"/>
                    <a:pt x="2389" y="31791"/>
                  </a:cubicBezTo>
                  <a:cubicBezTo>
                    <a:pt x="2438" y="28427"/>
                    <a:pt x="2097" y="25063"/>
                    <a:pt x="2389" y="21650"/>
                  </a:cubicBezTo>
                  <a:cubicBezTo>
                    <a:pt x="2633" y="18627"/>
                    <a:pt x="3267" y="15702"/>
                    <a:pt x="4242" y="12826"/>
                  </a:cubicBezTo>
                  <a:cubicBezTo>
                    <a:pt x="5266" y="9803"/>
                    <a:pt x="6972" y="7024"/>
                    <a:pt x="9264" y="4781"/>
                  </a:cubicBezTo>
                  <a:cubicBezTo>
                    <a:pt x="11604" y="2538"/>
                    <a:pt x="14627" y="1124"/>
                    <a:pt x="17894" y="783"/>
                  </a:cubicBezTo>
                  <a:cubicBezTo>
                    <a:pt x="18366" y="736"/>
                    <a:pt x="18381" y="1"/>
                    <a:pt x="179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55;p89">
              <a:extLst>
                <a:ext uri="{FF2B5EF4-FFF2-40B4-BE49-F238E27FC236}">
                  <a16:creationId xmlns:a16="http://schemas.microsoft.com/office/drawing/2014/main" id="{FD9416DD-AF3C-48DC-A9A4-5BEA0DEAF672}"/>
                </a:ext>
              </a:extLst>
            </p:cNvPr>
            <p:cNvSpPr/>
            <p:nvPr/>
          </p:nvSpPr>
          <p:spPr>
            <a:xfrm>
              <a:off x="3720693" y="3190571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535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56;p89">
              <a:extLst>
                <a:ext uri="{FF2B5EF4-FFF2-40B4-BE49-F238E27FC236}">
                  <a16:creationId xmlns:a16="http://schemas.microsoft.com/office/drawing/2014/main" id="{13A9CF3D-8DBE-4392-85B2-47B9FAAE14B4}"/>
                </a:ext>
              </a:extLst>
            </p:cNvPr>
            <p:cNvSpPr/>
            <p:nvPr/>
          </p:nvSpPr>
          <p:spPr>
            <a:xfrm>
              <a:off x="4220701" y="3226100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34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57;p89">
              <a:extLst>
                <a:ext uri="{FF2B5EF4-FFF2-40B4-BE49-F238E27FC236}">
                  <a16:creationId xmlns:a16="http://schemas.microsoft.com/office/drawing/2014/main" id="{EB1F97CF-6D70-4F2B-97D5-90AE9C5C1EA0}"/>
                </a:ext>
              </a:extLst>
            </p:cNvPr>
            <p:cNvSpPr/>
            <p:nvPr/>
          </p:nvSpPr>
          <p:spPr>
            <a:xfrm>
              <a:off x="4124162" y="2823546"/>
              <a:ext cx="85629" cy="66501"/>
            </a:xfrm>
            <a:custGeom>
              <a:avLst/>
              <a:gdLst/>
              <a:ahLst/>
              <a:cxnLst/>
              <a:rect l="l" t="t" r="r" b="b"/>
              <a:pathLst>
                <a:path w="4584" h="3560" extrusionOk="0">
                  <a:moveTo>
                    <a:pt x="2243" y="0"/>
                  </a:moveTo>
                  <a:cubicBezTo>
                    <a:pt x="0" y="0"/>
                    <a:pt x="0" y="3559"/>
                    <a:pt x="2243" y="3559"/>
                  </a:cubicBezTo>
                  <a:cubicBezTo>
                    <a:pt x="4534" y="3559"/>
                    <a:pt x="4583" y="0"/>
                    <a:pt x="2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58;p89">
              <a:extLst>
                <a:ext uri="{FF2B5EF4-FFF2-40B4-BE49-F238E27FC236}">
                  <a16:creationId xmlns:a16="http://schemas.microsoft.com/office/drawing/2014/main" id="{A2923878-640D-419D-8C3B-5290841D479C}"/>
                </a:ext>
              </a:extLst>
            </p:cNvPr>
            <p:cNvSpPr/>
            <p:nvPr/>
          </p:nvSpPr>
          <p:spPr>
            <a:xfrm>
              <a:off x="4420147" y="2784374"/>
              <a:ext cx="92914" cy="65604"/>
            </a:xfrm>
            <a:custGeom>
              <a:avLst/>
              <a:gdLst/>
              <a:ahLst/>
              <a:cxnLst/>
              <a:rect l="l" t="t" r="r" b="b"/>
              <a:pathLst>
                <a:path w="4974" h="3512" extrusionOk="0">
                  <a:moveTo>
                    <a:pt x="2390" y="1"/>
                  </a:moveTo>
                  <a:cubicBezTo>
                    <a:pt x="17" y="1"/>
                    <a:pt x="1" y="3512"/>
                    <a:pt x="2341" y="3512"/>
                  </a:cubicBezTo>
                  <a:cubicBezTo>
                    <a:pt x="2357" y="3512"/>
                    <a:pt x="2373" y="3512"/>
                    <a:pt x="2390" y="3511"/>
                  </a:cubicBezTo>
                  <a:lnTo>
                    <a:pt x="2633" y="3511"/>
                  </a:lnTo>
                  <a:cubicBezTo>
                    <a:pt x="4974" y="3511"/>
                    <a:pt x="4974" y="1"/>
                    <a:pt x="2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59;p89">
              <a:extLst>
                <a:ext uri="{FF2B5EF4-FFF2-40B4-BE49-F238E27FC236}">
                  <a16:creationId xmlns:a16="http://schemas.microsoft.com/office/drawing/2014/main" id="{5D57776D-6DE4-4693-8FA0-71FE8F9A0574}"/>
                </a:ext>
              </a:extLst>
            </p:cNvPr>
            <p:cNvSpPr/>
            <p:nvPr/>
          </p:nvSpPr>
          <p:spPr>
            <a:xfrm>
              <a:off x="3974797" y="2832644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5" y="3560"/>
                    <a:pt x="4535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60;p89">
              <a:extLst>
                <a:ext uri="{FF2B5EF4-FFF2-40B4-BE49-F238E27FC236}">
                  <a16:creationId xmlns:a16="http://schemas.microsoft.com/office/drawing/2014/main" id="{56FC04D5-7F50-4056-9C36-1F02DFA6B546}"/>
                </a:ext>
              </a:extLst>
            </p:cNvPr>
            <p:cNvSpPr/>
            <p:nvPr/>
          </p:nvSpPr>
          <p:spPr>
            <a:xfrm>
              <a:off x="4001211" y="3371804"/>
              <a:ext cx="84714" cy="66519"/>
            </a:xfrm>
            <a:custGeom>
              <a:avLst/>
              <a:gdLst/>
              <a:ahLst/>
              <a:cxnLst/>
              <a:rect l="l" t="t" r="r" b="b"/>
              <a:pathLst>
                <a:path w="4535" h="3561" extrusionOk="0">
                  <a:moveTo>
                    <a:pt x="2292" y="1"/>
                  </a:moveTo>
                  <a:cubicBezTo>
                    <a:pt x="0" y="1"/>
                    <a:pt x="0" y="3560"/>
                    <a:pt x="2292" y="3560"/>
                  </a:cubicBezTo>
                  <a:cubicBezTo>
                    <a:pt x="4534" y="3560"/>
                    <a:pt x="4534" y="1"/>
                    <a:pt x="2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61;p89">
              <a:extLst>
                <a:ext uri="{FF2B5EF4-FFF2-40B4-BE49-F238E27FC236}">
                  <a16:creationId xmlns:a16="http://schemas.microsoft.com/office/drawing/2014/main" id="{B654100C-CD36-4D1B-B189-983DD754EF60}"/>
                </a:ext>
              </a:extLst>
            </p:cNvPr>
            <p:cNvSpPr/>
            <p:nvPr/>
          </p:nvSpPr>
          <p:spPr>
            <a:xfrm>
              <a:off x="3891914" y="3588567"/>
              <a:ext cx="84714" cy="66501"/>
            </a:xfrm>
            <a:custGeom>
              <a:avLst/>
              <a:gdLst/>
              <a:ahLst/>
              <a:cxnLst/>
              <a:rect l="l" t="t" r="r" b="b"/>
              <a:pathLst>
                <a:path w="4535" h="3560" extrusionOk="0">
                  <a:moveTo>
                    <a:pt x="2243" y="1"/>
                  </a:moveTo>
                  <a:cubicBezTo>
                    <a:pt x="1" y="1"/>
                    <a:pt x="1" y="3560"/>
                    <a:pt x="2243" y="3560"/>
                  </a:cubicBezTo>
                  <a:cubicBezTo>
                    <a:pt x="4486" y="3560"/>
                    <a:pt x="4535" y="1"/>
                    <a:pt x="2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962;p89">
            <a:extLst>
              <a:ext uri="{FF2B5EF4-FFF2-40B4-BE49-F238E27FC236}">
                <a16:creationId xmlns:a16="http://schemas.microsoft.com/office/drawing/2014/main" id="{B5387A51-97CA-4581-9FE6-4F5B9897E272}"/>
              </a:ext>
            </a:extLst>
          </p:cNvPr>
          <p:cNvGrpSpPr/>
          <p:nvPr/>
        </p:nvGrpSpPr>
        <p:grpSpPr>
          <a:xfrm rot="16200000">
            <a:off x="11324070" y="4165958"/>
            <a:ext cx="917376" cy="1691293"/>
            <a:chOff x="5763501" y="2304411"/>
            <a:chExt cx="987275" cy="1820161"/>
          </a:xfrm>
        </p:grpSpPr>
        <p:sp>
          <p:nvSpPr>
            <p:cNvPr id="345" name="Google Shape;3963;p89">
              <a:extLst>
                <a:ext uri="{FF2B5EF4-FFF2-40B4-BE49-F238E27FC236}">
                  <a16:creationId xmlns:a16="http://schemas.microsoft.com/office/drawing/2014/main" id="{AFE26B2F-AB70-47B2-A1F8-4D31D1B724BF}"/>
                </a:ext>
              </a:extLst>
            </p:cNvPr>
            <p:cNvSpPr/>
            <p:nvPr/>
          </p:nvSpPr>
          <p:spPr>
            <a:xfrm>
              <a:off x="5952019" y="2304411"/>
              <a:ext cx="675805" cy="656210"/>
            </a:xfrm>
            <a:custGeom>
              <a:avLst/>
              <a:gdLst/>
              <a:ahLst/>
              <a:cxnLst/>
              <a:rect l="l" t="t" r="r" b="b"/>
              <a:pathLst>
                <a:path w="36178" h="35129" extrusionOk="0">
                  <a:moveTo>
                    <a:pt x="31497" y="1"/>
                  </a:moveTo>
                  <a:lnTo>
                    <a:pt x="31497" y="1"/>
                  </a:lnTo>
                  <a:cubicBezTo>
                    <a:pt x="27255" y="12336"/>
                    <a:pt x="14822" y="8289"/>
                    <a:pt x="7070" y="16334"/>
                  </a:cubicBezTo>
                  <a:cubicBezTo>
                    <a:pt x="3755" y="19649"/>
                    <a:pt x="1" y="26036"/>
                    <a:pt x="6583" y="28181"/>
                  </a:cubicBezTo>
                  <a:cubicBezTo>
                    <a:pt x="7168" y="28352"/>
                    <a:pt x="7765" y="28437"/>
                    <a:pt x="8356" y="28437"/>
                  </a:cubicBezTo>
                  <a:cubicBezTo>
                    <a:pt x="8947" y="28437"/>
                    <a:pt x="9532" y="28352"/>
                    <a:pt x="10093" y="28181"/>
                  </a:cubicBezTo>
                  <a:lnTo>
                    <a:pt x="10824" y="27938"/>
                  </a:lnTo>
                  <a:lnTo>
                    <a:pt x="10824" y="27938"/>
                  </a:lnTo>
                  <a:cubicBezTo>
                    <a:pt x="10598" y="31239"/>
                    <a:pt x="12806" y="35129"/>
                    <a:pt x="16124" y="35129"/>
                  </a:cubicBezTo>
                  <a:cubicBezTo>
                    <a:pt x="16382" y="35129"/>
                    <a:pt x="16647" y="35105"/>
                    <a:pt x="16919" y="35056"/>
                  </a:cubicBezTo>
                  <a:cubicBezTo>
                    <a:pt x="21161" y="34325"/>
                    <a:pt x="25841" y="27206"/>
                    <a:pt x="28181" y="24135"/>
                  </a:cubicBezTo>
                  <a:cubicBezTo>
                    <a:pt x="33106" y="17065"/>
                    <a:pt x="36177" y="8045"/>
                    <a:pt x="314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64;p89">
              <a:extLst>
                <a:ext uri="{FF2B5EF4-FFF2-40B4-BE49-F238E27FC236}">
                  <a16:creationId xmlns:a16="http://schemas.microsoft.com/office/drawing/2014/main" id="{5E34FDE1-E9A2-49E3-9212-8B8406E389B2}"/>
                </a:ext>
              </a:extLst>
            </p:cNvPr>
            <p:cNvSpPr/>
            <p:nvPr/>
          </p:nvSpPr>
          <p:spPr>
            <a:xfrm>
              <a:off x="6192748" y="3016623"/>
              <a:ext cx="558028" cy="430686"/>
            </a:xfrm>
            <a:custGeom>
              <a:avLst/>
              <a:gdLst/>
              <a:ahLst/>
              <a:cxnLst/>
              <a:rect l="l" t="t" r="r" b="b"/>
              <a:pathLst>
                <a:path w="29873" h="23056" extrusionOk="0">
                  <a:moveTo>
                    <a:pt x="11296" y="11555"/>
                  </a:moveTo>
                  <a:cubicBezTo>
                    <a:pt x="11271" y="11624"/>
                    <a:pt x="11243" y="11692"/>
                    <a:pt x="11215" y="11759"/>
                  </a:cubicBezTo>
                  <a:lnTo>
                    <a:pt x="11215" y="11759"/>
                  </a:lnTo>
                  <a:lnTo>
                    <a:pt x="11296" y="11555"/>
                  </a:lnTo>
                  <a:close/>
                  <a:moveTo>
                    <a:pt x="29628" y="0"/>
                  </a:moveTo>
                  <a:lnTo>
                    <a:pt x="29628" y="0"/>
                  </a:lnTo>
                  <a:cubicBezTo>
                    <a:pt x="26423" y="3324"/>
                    <a:pt x="23056" y="3908"/>
                    <a:pt x="19521" y="3908"/>
                  </a:cubicBezTo>
                  <a:cubicBezTo>
                    <a:pt x="17608" y="3908"/>
                    <a:pt x="15645" y="3737"/>
                    <a:pt x="13632" y="3737"/>
                  </a:cubicBezTo>
                  <a:cubicBezTo>
                    <a:pt x="11729" y="3737"/>
                    <a:pt x="9780" y="3890"/>
                    <a:pt x="7786" y="4486"/>
                  </a:cubicBezTo>
                  <a:cubicBezTo>
                    <a:pt x="1" y="6635"/>
                    <a:pt x="3243" y="12899"/>
                    <a:pt x="8061" y="12899"/>
                  </a:cubicBezTo>
                  <a:cubicBezTo>
                    <a:pt x="9028" y="12899"/>
                    <a:pt x="10059" y="12646"/>
                    <a:pt x="11077" y="12057"/>
                  </a:cubicBezTo>
                  <a:lnTo>
                    <a:pt x="11077" y="12057"/>
                  </a:lnTo>
                  <a:cubicBezTo>
                    <a:pt x="9698" y="14815"/>
                    <a:pt x="6182" y="16081"/>
                    <a:pt x="7103" y="20088"/>
                  </a:cubicBezTo>
                  <a:cubicBezTo>
                    <a:pt x="7626" y="22291"/>
                    <a:pt x="8985" y="23055"/>
                    <a:pt x="10593" y="23055"/>
                  </a:cubicBezTo>
                  <a:cubicBezTo>
                    <a:pt x="12436" y="23055"/>
                    <a:pt x="14606" y="22052"/>
                    <a:pt x="16221" y="21063"/>
                  </a:cubicBezTo>
                  <a:cubicBezTo>
                    <a:pt x="21876" y="17504"/>
                    <a:pt x="29872" y="6826"/>
                    <a:pt x="29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65;p89">
              <a:extLst>
                <a:ext uri="{FF2B5EF4-FFF2-40B4-BE49-F238E27FC236}">
                  <a16:creationId xmlns:a16="http://schemas.microsoft.com/office/drawing/2014/main" id="{12C7C7CD-7653-4D80-8542-2115EDE895C4}"/>
                </a:ext>
              </a:extLst>
            </p:cNvPr>
            <p:cNvSpPr/>
            <p:nvPr/>
          </p:nvSpPr>
          <p:spPr>
            <a:xfrm>
              <a:off x="5763501" y="3446375"/>
              <a:ext cx="381595" cy="491938"/>
            </a:xfrm>
            <a:custGeom>
              <a:avLst/>
              <a:gdLst/>
              <a:ahLst/>
              <a:cxnLst/>
              <a:rect l="l" t="t" r="r" b="b"/>
              <a:pathLst>
                <a:path w="20428" h="26335" extrusionOk="0">
                  <a:moveTo>
                    <a:pt x="14152" y="1"/>
                  </a:moveTo>
                  <a:cubicBezTo>
                    <a:pt x="13426" y="1"/>
                    <a:pt x="12619" y="201"/>
                    <a:pt x="11750" y="641"/>
                  </a:cubicBezTo>
                  <a:cubicBezTo>
                    <a:pt x="3998" y="4200"/>
                    <a:pt x="3072" y="18875"/>
                    <a:pt x="0" y="25945"/>
                  </a:cubicBezTo>
                  <a:cubicBezTo>
                    <a:pt x="794" y="26210"/>
                    <a:pt x="1604" y="26335"/>
                    <a:pt x="2421" y="26335"/>
                  </a:cubicBezTo>
                  <a:cubicBezTo>
                    <a:pt x="11050" y="26335"/>
                    <a:pt x="20428" y="12496"/>
                    <a:pt x="17845" y="5370"/>
                  </a:cubicBezTo>
                  <a:lnTo>
                    <a:pt x="18089" y="5126"/>
                  </a:lnTo>
                  <a:cubicBezTo>
                    <a:pt x="18089" y="2204"/>
                    <a:pt x="16562" y="1"/>
                    <a:pt x="14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66;p89">
              <a:extLst>
                <a:ext uri="{FF2B5EF4-FFF2-40B4-BE49-F238E27FC236}">
                  <a16:creationId xmlns:a16="http://schemas.microsoft.com/office/drawing/2014/main" id="{1614E8CB-BB0A-40C7-952C-9A5F08E6E77C}"/>
                </a:ext>
              </a:extLst>
            </p:cNvPr>
            <p:cNvSpPr/>
            <p:nvPr/>
          </p:nvSpPr>
          <p:spPr>
            <a:xfrm>
              <a:off x="6089541" y="2519287"/>
              <a:ext cx="368706" cy="1605284"/>
            </a:xfrm>
            <a:custGeom>
              <a:avLst/>
              <a:gdLst/>
              <a:ahLst/>
              <a:cxnLst/>
              <a:rect l="l" t="t" r="r" b="b"/>
              <a:pathLst>
                <a:path w="19738" h="85936" extrusionOk="0">
                  <a:moveTo>
                    <a:pt x="19202" y="1"/>
                  </a:moveTo>
                  <a:cubicBezTo>
                    <a:pt x="19143" y="1"/>
                    <a:pt x="19080" y="17"/>
                    <a:pt x="19015" y="53"/>
                  </a:cubicBezTo>
                  <a:cubicBezTo>
                    <a:pt x="14189" y="2539"/>
                    <a:pt x="9996" y="6050"/>
                    <a:pt x="6632" y="10340"/>
                  </a:cubicBezTo>
                  <a:cubicBezTo>
                    <a:pt x="3072" y="15021"/>
                    <a:pt x="1366" y="20774"/>
                    <a:pt x="732" y="26576"/>
                  </a:cubicBezTo>
                  <a:cubicBezTo>
                    <a:pt x="1" y="32865"/>
                    <a:pt x="635" y="39203"/>
                    <a:pt x="1561" y="45395"/>
                  </a:cubicBezTo>
                  <a:cubicBezTo>
                    <a:pt x="2536" y="51587"/>
                    <a:pt x="3755" y="57974"/>
                    <a:pt x="5023" y="64166"/>
                  </a:cubicBezTo>
                  <a:cubicBezTo>
                    <a:pt x="5705" y="67676"/>
                    <a:pt x="6388" y="71382"/>
                    <a:pt x="6046" y="74990"/>
                  </a:cubicBezTo>
                  <a:cubicBezTo>
                    <a:pt x="5705" y="78598"/>
                    <a:pt x="4340" y="81962"/>
                    <a:pt x="4486" y="85570"/>
                  </a:cubicBezTo>
                  <a:cubicBezTo>
                    <a:pt x="4486" y="85813"/>
                    <a:pt x="4681" y="85935"/>
                    <a:pt x="4876" y="85935"/>
                  </a:cubicBezTo>
                  <a:cubicBezTo>
                    <a:pt x="5071" y="85935"/>
                    <a:pt x="5266" y="85813"/>
                    <a:pt x="5266" y="85570"/>
                  </a:cubicBezTo>
                  <a:lnTo>
                    <a:pt x="5266" y="85521"/>
                  </a:lnTo>
                  <a:cubicBezTo>
                    <a:pt x="5120" y="82352"/>
                    <a:pt x="6193" y="79280"/>
                    <a:pt x="6632" y="76160"/>
                  </a:cubicBezTo>
                  <a:cubicBezTo>
                    <a:pt x="7022" y="73234"/>
                    <a:pt x="6924" y="70260"/>
                    <a:pt x="6339" y="67335"/>
                  </a:cubicBezTo>
                  <a:cubicBezTo>
                    <a:pt x="5900" y="64263"/>
                    <a:pt x="5120" y="61289"/>
                    <a:pt x="4584" y="58267"/>
                  </a:cubicBezTo>
                  <a:cubicBezTo>
                    <a:pt x="3999" y="55195"/>
                    <a:pt x="3462" y="52172"/>
                    <a:pt x="2975" y="49101"/>
                  </a:cubicBezTo>
                  <a:cubicBezTo>
                    <a:pt x="1902" y="42860"/>
                    <a:pt x="976" y="36619"/>
                    <a:pt x="1220" y="30281"/>
                  </a:cubicBezTo>
                  <a:cubicBezTo>
                    <a:pt x="1415" y="24333"/>
                    <a:pt x="2585" y="17995"/>
                    <a:pt x="5803" y="12875"/>
                  </a:cubicBezTo>
                  <a:cubicBezTo>
                    <a:pt x="8972" y="7756"/>
                    <a:pt x="13994" y="3514"/>
                    <a:pt x="19405" y="687"/>
                  </a:cubicBezTo>
                  <a:cubicBezTo>
                    <a:pt x="19738" y="521"/>
                    <a:pt x="19539" y="1"/>
                    <a:pt x="19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67;p89">
              <a:extLst>
                <a:ext uri="{FF2B5EF4-FFF2-40B4-BE49-F238E27FC236}">
                  <a16:creationId xmlns:a16="http://schemas.microsoft.com/office/drawing/2014/main" id="{F048E81F-F4E3-495B-9611-4C406D0CDE7E}"/>
                </a:ext>
              </a:extLst>
            </p:cNvPr>
            <p:cNvSpPr/>
            <p:nvPr/>
          </p:nvSpPr>
          <p:spPr>
            <a:xfrm>
              <a:off x="6030569" y="3137165"/>
              <a:ext cx="606689" cy="977786"/>
            </a:xfrm>
            <a:custGeom>
              <a:avLst/>
              <a:gdLst/>
              <a:ahLst/>
              <a:cxnLst/>
              <a:rect l="l" t="t" r="r" b="b"/>
              <a:pathLst>
                <a:path w="32478" h="52344" extrusionOk="0">
                  <a:moveTo>
                    <a:pt x="31938" y="0"/>
                  </a:moveTo>
                  <a:cubicBezTo>
                    <a:pt x="31850" y="0"/>
                    <a:pt x="31760" y="38"/>
                    <a:pt x="31680" y="129"/>
                  </a:cubicBezTo>
                  <a:lnTo>
                    <a:pt x="31728" y="129"/>
                  </a:lnTo>
                  <a:cubicBezTo>
                    <a:pt x="28901" y="3494"/>
                    <a:pt x="24805" y="4371"/>
                    <a:pt x="20758" y="5444"/>
                  </a:cubicBezTo>
                  <a:cubicBezTo>
                    <a:pt x="18808" y="5931"/>
                    <a:pt x="16956" y="6663"/>
                    <a:pt x="15249" y="7638"/>
                  </a:cubicBezTo>
                  <a:cubicBezTo>
                    <a:pt x="13445" y="8759"/>
                    <a:pt x="11885" y="10319"/>
                    <a:pt x="10764" y="12172"/>
                  </a:cubicBezTo>
                  <a:cubicBezTo>
                    <a:pt x="8228" y="16072"/>
                    <a:pt x="7205" y="20753"/>
                    <a:pt x="6668" y="25336"/>
                  </a:cubicBezTo>
                  <a:cubicBezTo>
                    <a:pt x="6376" y="27725"/>
                    <a:pt x="6181" y="30163"/>
                    <a:pt x="5986" y="32552"/>
                  </a:cubicBezTo>
                  <a:cubicBezTo>
                    <a:pt x="5888" y="34697"/>
                    <a:pt x="5596" y="36842"/>
                    <a:pt x="5157" y="38939"/>
                  </a:cubicBezTo>
                  <a:cubicBezTo>
                    <a:pt x="4084" y="43375"/>
                    <a:pt x="2085" y="47617"/>
                    <a:pt x="135" y="51761"/>
                  </a:cubicBezTo>
                  <a:cubicBezTo>
                    <a:pt x="0" y="52064"/>
                    <a:pt x="284" y="52344"/>
                    <a:pt x="536" y="52344"/>
                  </a:cubicBezTo>
                  <a:cubicBezTo>
                    <a:pt x="650" y="52344"/>
                    <a:pt x="757" y="52287"/>
                    <a:pt x="818" y="52151"/>
                  </a:cubicBezTo>
                  <a:cubicBezTo>
                    <a:pt x="2573" y="48543"/>
                    <a:pt x="4084" y="44789"/>
                    <a:pt x="5401" y="40986"/>
                  </a:cubicBezTo>
                  <a:cubicBezTo>
                    <a:pt x="6668" y="36891"/>
                    <a:pt x="6717" y="32600"/>
                    <a:pt x="7107" y="28359"/>
                  </a:cubicBezTo>
                  <a:cubicBezTo>
                    <a:pt x="7546" y="23581"/>
                    <a:pt x="8180" y="18705"/>
                    <a:pt x="10374" y="14366"/>
                  </a:cubicBezTo>
                  <a:cubicBezTo>
                    <a:pt x="11397" y="12221"/>
                    <a:pt x="12909" y="10319"/>
                    <a:pt x="14762" y="8857"/>
                  </a:cubicBezTo>
                  <a:cubicBezTo>
                    <a:pt x="16468" y="7686"/>
                    <a:pt x="18321" y="6858"/>
                    <a:pt x="20271" y="6419"/>
                  </a:cubicBezTo>
                  <a:cubicBezTo>
                    <a:pt x="24659" y="5200"/>
                    <a:pt x="29144" y="4371"/>
                    <a:pt x="32216" y="666"/>
                  </a:cubicBezTo>
                  <a:cubicBezTo>
                    <a:pt x="32477" y="404"/>
                    <a:pt x="32224" y="0"/>
                    <a:pt x="3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68;p89">
              <a:extLst>
                <a:ext uri="{FF2B5EF4-FFF2-40B4-BE49-F238E27FC236}">
                  <a16:creationId xmlns:a16="http://schemas.microsoft.com/office/drawing/2014/main" id="{AF322A06-4BA5-4FC1-8D9F-F386EAF46995}"/>
                </a:ext>
              </a:extLst>
            </p:cNvPr>
            <p:cNvSpPr/>
            <p:nvPr/>
          </p:nvSpPr>
          <p:spPr>
            <a:xfrm>
              <a:off x="5873320" y="3535385"/>
              <a:ext cx="481272" cy="565724"/>
            </a:xfrm>
            <a:custGeom>
              <a:avLst/>
              <a:gdLst/>
              <a:ahLst/>
              <a:cxnLst/>
              <a:rect l="l" t="t" r="r" b="b"/>
              <a:pathLst>
                <a:path w="25764" h="30285" extrusionOk="0">
                  <a:moveTo>
                    <a:pt x="12976" y="1"/>
                  </a:moveTo>
                  <a:cubicBezTo>
                    <a:pt x="12430" y="1"/>
                    <a:pt x="11865" y="70"/>
                    <a:pt x="11283" y="215"/>
                  </a:cubicBezTo>
                  <a:cubicBezTo>
                    <a:pt x="8260" y="946"/>
                    <a:pt x="6115" y="3433"/>
                    <a:pt x="4506" y="5919"/>
                  </a:cubicBezTo>
                  <a:cubicBezTo>
                    <a:pt x="2654" y="8893"/>
                    <a:pt x="1435" y="12160"/>
                    <a:pt x="118" y="15427"/>
                  </a:cubicBezTo>
                  <a:cubicBezTo>
                    <a:pt x="0" y="15693"/>
                    <a:pt x="222" y="15869"/>
                    <a:pt x="459" y="15869"/>
                  </a:cubicBezTo>
                  <a:cubicBezTo>
                    <a:pt x="613" y="15869"/>
                    <a:pt x="773" y="15794"/>
                    <a:pt x="850" y="15622"/>
                  </a:cubicBezTo>
                  <a:cubicBezTo>
                    <a:pt x="1825" y="12940"/>
                    <a:pt x="2995" y="10356"/>
                    <a:pt x="4311" y="7821"/>
                  </a:cubicBezTo>
                  <a:cubicBezTo>
                    <a:pt x="5676" y="5285"/>
                    <a:pt x="7480" y="2653"/>
                    <a:pt x="10211" y="1385"/>
                  </a:cubicBezTo>
                  <a:cubicBezTo>
                    <a:pt x="11100" y="972"/>
                    <a:pt x="12072" y="745"/>
                    <a:pt x="13046" y="745"/>
                  </a:cubicBezTo>
                  <a:cubicBezTo>
                    <a:pt x="13567" y="745"/>
                    <a:pt x="14089" y="810"/>
                    <a:pt x="14599" y="946"/>
                  </a:cubicBezTo>
                  <a:cubicBezTo>
                    <a:pt x="16159" y="1483"/>
                    <a:pt x="17475" y="2506"/>
                    <a:pt x="18353" y="3920"/>
                  </a:cubicBezTo>
                  <a:cubicBezTo>
                    <a:pt x="19182" y="5285"/>
                    <a:pt x="19913" y="6748"/>
                    <a:pt x="20449" y="8260"/>
                  </a:cubicBezTo>
                  <a:cubicBezTo>
                    <a:pt x="21181" y="10161"/>
                    <a:pt x="21863" y="12111"/>
                    <a:pt x="22448" y="14061"/>
                  </a:cubicBezTo>
                  <a:cubicBezTo>
                    <a:pt x="24057" y="19229"/>
                    <a:pt x="24886" y="24544"/>
                    <a:pt x="24983" y="29956"/>
                  </a:cubicBezTo>
                  <a:cubicBezTo>
                    <a:pt x="25008" y="30175"/>
                    <a:pt x="25179" y="30285"/>
                    <a:pt x="25355" y="30285"/>
                  </a:cubicBezTo>
                  <a:cubicBezTo>
                    <a:pt x="25532" y="30285"/>
                    <a:pt x="25715" y="30175"/>
                    <a:pt x="25764" y="29956"/>
                  </a:cubicBezTo>
                  <a:cubicBezTo>
                    <a:pt x="25666" y="24885"/>
                    <a:pt x="24935" y="19815"/>
                    <a:pt x="23521" y="14939"/>
                  </a:cubicBezTo>
                  <a:cubicBezTo>
                    <a:pt x="22887" y="12745"/>
                    <a:pt x="22156" y="10551"/>
                    <a:pt x="21327" y="8406"/>
                  </a:cubicBezTo>
                  <a:cubicBezTo>
                    <a:pt x="20742" y="6797"/>
                    <a:pt x="20010" y="5237"/>
                    <a:pt x="19133" y="3774"/>
                  </a:cubicBezTo>
                  <a:cubicBezTo>
                    <a:pt x="17686" y="1523"/>
                    <a:pt x="15542" y="1"/>
                    <a:pt x="1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69;p89">
              <a:extLst>
                <a:ext uri="{FF2B5EF4-FFF2-40B4-BE49-F238E27FC236}">
                  <a16:creationId xmlns:a16="http://schemas.microsoft.com/office/drawing/2014/main" id="{F08E967C-057D-4164-B4D3-8FDC8989C36C}"/>
                </a:ext>
              </a:extLst>
            </p:cNvPr>
            <p:cNvSpPr/>
            <p:nvPr/>
          </p:nvSpPr>
          <p:spPr>
            <a:xfrm>
              <a:off x="6157013" y="2654380"/>
              <a:ext cx="141744" cy="150169"/>
            </a:xfrm>
            <a:custGeom>
              <a:avLst/>
              <a:gdLst/>
              <a:ahLst/>
              <a:cxnLst/>
              <a:rect l="l" t="t" r="r" b="b"/>
              <a:pathLst>
                <a:path w="7588" h="8039" extrusionOk="0">
                  <a:moveTo>
                    <a:pt x="411" y="0"/>
                  </a:moveTo>
                  <a:cubicBezTo>
                    <a:pt x="240" y="0"/>
                    <a:pt x="70" y="110"/>
                    <a:pt x="45" y="329"/>
                  </a:cubicBezTo>
                  <a:cubicBezTo>
                    <a:pt x="45" y="2718"/>
                    <a:pt x="582" y="5205"/>
                    <a:pt x="45" y="7545"/>
                  </a:cubicBezTo>
                  <a:cubicBezTo>
                    <a:pt x="1" y="7812"/>
                    <a:pt x="201" y="8039"/>
                    <a:pt x="458" y="8039"/>
                  </a:cubicBezTo>
                  <a:cubicBezTo>
                    <a:pt x="483" y="8039"/>
                    <a:pt x="508" y="8037"/>
                    <a:pt x="533" y="8032"/>
                  </a:cubicBezTo>
                  <a:cubicBezTo>
                    <a:pt x="2825" y="7399"/>
                    <a:pt x="5018" y="6619"/>
                    <a:pt x="7164" y="5643"/>
                  </a:cubicBezTo>
                  <a:cubicBezTo>
                    <a:pt x="7588" y="5431"/>
                    <a:pt x="7348" y="4924"/>
                    <a:pt x="6989" y="4924"/>
                  </a:cubicBezTo>
                  <a:cubicBezTo>
                    <a:pt x="6936" y="4924"/>
                    <a:pt x="6880" y="4936"/>
                    <a:pt x="6822" y="4961"/>
                  </a:cubicBezTo>
                  <a:cubicBezTo>
                    <a:pt x="4903" y="5854"/>
                    <a:pt x="2902" y="6583"/>
                    <a:pt x="894" y="7149"/>
                  </a:cubicBezTo>
                  <a:lnTo>
                    <a:pt x="894" y="7149"/>
                  </a:lnTo>
                  <a:cubicBezTo>
                    <a:pt x="1224" y="4909"/>
                    <a:pt x="777" y="2599"/>
                    <a:pt x="777" y="329"/>
                  </a:cubicBezTo>
                  <a:cubicBezTo>
                    <a:pt x="752" y="110"/>
                    <a:pt x="582" y="0"/>
                    <a:pt x="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70;p89">
              <a:extLst>
                <a:ext uri="{FF2B5EF4-FFF2-40B4-BE49-F238E27FC236}">
                  <a16:creationId xmlns:a16="http://schemas.microsoft.com/office/drawing/2014/main" id="{D71DDEAF-18F8-4EE0-BDA3-A6D12CA1E001}"/>
                </a:ext>
              </a:extLst>
            </p:cNvPr>
            <p:cNvSpPr/>
            <p:nvPr/>
          </p:nvSpPr>
          <p:spPr>
            <a:xfrm>
              <a:off x="6253477" y="2543253"/>
              <a:ext cx="151607" cy="129116"/>
            </a:xfrm>
            <a:custGeom>
              <a:avLst/>
              <a:gdLst/>
              <a:ahLst/>
              <a:cxnLst/>
              <a:rect l="l" t="t" r="r" b="b"/>
              <a:pathLst>
                <a:path w="8116" h="6912" extrusionOk="0">
                  <a:moveTo>
                    <a:pt x="653" y="1"/>
                  </a:moveTo>
                  <a:cubicBezTo>
                    <a:pt x="476" y="1"/>
                    <a:pt x="293" y="111"/>
                    <a:pt x="245" y="330"/>
                  </a:cubicBezTo>
                  <a:lnTo>
                    <a:pt x="293" y="379"/>
                  </a:lnTo>
                  <a:cubicBezTo>
                    <a:pt x="391" y="2378"/>
                    <a:pt x="293" y="4377"/>
                    <a:pt x="50" y="6424"/>
                  </a:cubicBezTo>
                  <a:cubicBezTo>
                    <a:pt x="1" y="6619"/>
                    <a:pt x="147" y="6912"/>
                    <a:pt x="440" y="6912"/>
                  </a:cubicBezTo>
                  <a:cubicBezTo>
                    <a:pt x="2877" y="6668"/>
                    <a:pt x="5315" y="6668"/>
                    <a:pt x="7704" y="6278"/>
                  </a:cubicBezTo>
                  <a:cubicBezTo>
                    <a:pt x="8116" y="6187"/>
                    <a:pt x="7970" y="5538"/>
                    <a:pt x="7548" y="5538"/>
                  </a:cubicBezTo>
                  <a:cubicBezTo>
                    <a:pt x="7520" y="5538"/>
                    <a:pt x="7491" y="5541"/>
                    <a:pt x="7460" y="5547"/>
                  </a:cubicBezTo>
                  <a:cubicBezTo>
                    <a:pt x="5270" y="5866"/>
                    <a:pt x="3080" y="5887"/>
                    <a:pt x="850" y="6088"/>
                  </a:cubicBezTo>
                  <a:lnTo>
                    <a:pt x="850" y="6088"/>
                  </a:lnTo>
                  <a:cubicBezTo>
                    <a:pt x="1081" y="4169"/>
                    <a:pt x="1114" y="2249"/>
                    <a:pt x="1025" y="330"/>
                  </a:cubicBezTo>
                  <a:cubicBezTo>
                    <a:pt x="1000" y="111"/>
                    <a:pt x="830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71;p89">
              <a:extLst>
                <a:ext uri="{FF2B5EF4-FFF2-40B4-BE49-F238E27FC236}">
                  <a16:creationId xmlns:a16="http://schemas.microsoft.com/office/drawing/2014/main" id="{77F7CBC1-0FE5-479E-8C9F-3D206B4EE060}"/>
                </a:ext>
              </a:extLst>
            </p:cNvPr>
            <p:cNvSpPr/>
            <p:nvPr/>
          </p:nvSpPr>
          <p:spPr>
            <a:xfrm>
              <a:off x="6360046" y="2507967"/>
              <a:ext cx="82883" cy="77896"/>
            </a:xfrm>
            <a:custGeom>
              <a:avLst/>
              <a:gdLst/>
              <a:ahLst/>
              <a:cxnLst/>
              <a:rect l="l" t="t" r="r" b="b"/>
              <a:pathLst>
                <a:path w="4437" h="4170" extrusionOk="0">
                  <a:moveTo>
                    <a:pt x="366" y="1"/>
                  </a:moveTo>
                  <a:cubicBezTo>
                    <a:pt x="195" y="1"/>
                    <a:pt x="24" y="123"/>
                    <a:pt x="0" y="366"/>
                  </a:cubicBezTo>
                  <a:cubicBezTo>
                    <a:pt x="0" y="1488"/>
                    <a:pt x="98" y="2658"/>
                    <a:pt x="98" y="3779"/>
                  </a:cubicBezTo>
                  <a:cubicBezTo>
                    <a:pt x="98" y="3974"/>
                    <a:pt x="293" y="4169"/>
                    <a:pt x="488" y="4169"/>
                  </a:cubicBezTo>
                  <a:cubicBezTo>
                    <a:pt x="1658" y="4169"/>
                    <a:pt x="2828" y="4072"/>
                    <a:pt x="3998" y="4023"/>
                  </a:cubicBezTo>
                  <a:cubicBezTo>
                    <a:pt x="4437" y="3974"/>
                    <a:pt x="4437" y="3340"/>
                    <a:pt x="3998" y="3292"/>
                  </a:cubicBezTo>
                  <a:cubicBezTo>
                    <a:pt x="2956" y="3292"/>
                    <a:pt x="1914" y="3369"/>
                    <a:pt x="872" y="3386"/>
                  </a:cubicBezTo>
                  <a:lnTo>
                    <a:pt x="872" y="3386"/>
                  </a:lnTo>
                  <a:cubicBezTo>
                    <a:pt x="846" y="2386"/>
                    <a:pt x="731" y="1357"/>
                    <a:pt x="731" y="366"/>
                  </a:cubicBezTo>
                  <a:cubicBezTo>
                    <a:pt x="707" y="123"/>
                    <a:pt x="536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72;p89">
              <a:extLst>
                <a:ext uri="{FF2B5EF4-FFF2-40B4-BE49-F238E27FC236}">
                  <a16:creationId xmlns:a16="http://schemas.microsoft.com/office/drawing/2014/main" id="{E4EAC4B0-E095-4479-B961-C023DF747D18}"/>
                </a:ext>
              </a:extLst>
            </p:cNvPr>
            <p:cNvSpPr/>
            <p:nvPr/>
          </p:nvSpPr>
          <p:spPr>
            <a:xfrm>
              <a:off x="6400115" y="3168659"/>
              <a:ext cx="83798" cy="100256"/>
            </a:xfrm>
            <a:custGeom>
              <a:avLst/>
              <a:gdLst/>
              <a:ahLst/>
              <a:cxnLst/>
              <a:rect l="l" t="t" r="r" b="b"/>
              <a:pathLst>
                <a:path w="4486" h="5367" extrusionOk="0">
                  <a:moveTo>
                    <a:pt x="1965" y="0"/>
                  </a:moveTo>
                  <a:cubicBezTo>
                    <a:pt x="1815" y="0"/>
                    <a:pt x="1667" y="75"/>
                    <a:pt x="1609" y="247"/>
                  </a:cubicBezTo>
                  <a:cubicBezTo>
                    <a:pt x="1170" y="1515"/>
                    <a:pt x="683" y="2734"/>
                    <a:pt x="147" y="3953"/>
                  </a:cubicBezTo>
                  <a:cubicBezTo>
                    <a:pt x="0" y="4197"/>
                    <a:pt x="147" y="4538"/>
                    <a:pt x="439" y="4538"/>
                  </a:cubicBezTo>
                  <a:cubicBezTo>
                    <a:pt x="1707" y="4538"/>
                    <a:pt x="2828" y="5220"/>
                    <a:pt x="4096" y="5367"/>
                  </a:cubicBezTo>
                  <a:cubicBezTo>
                    <a:pt x="4340" y="5367"/>
                    <a:pt x="4486" y="5172"/>
                    <a:pt x="4486" y="4977"/>
                  </a:cubicBezTo>
                  <a:cubicBezTo>
                    <a:pt x="4486" y="4782"/>
                    <a:pt x="4340" y="4587"/>
                    <a:pt x="4096" y="4587"/>
                  </a:cubicBezTo>
                  <a:cubicBezTo>
                    <a:pt x="3062" y="4504"/>
                    <a:pt x="2098" y="3965"/>
                    <a:pt x="1025" y="3803"/>
                  </a:cubicBezTo>
                  <a:lnTo>
                    <a:pt x="1025" y="3803"/>
                  </a:lnTo>
                  <a:cubicBezTo>
                    <a:pt x="1515" y="2704"/>
                    <a:pt x="1964" y="1573"/>
                    <a:pt x="2341" y="442"/>
                  </a:cubicBezTo>
                  <a:cubicBezTo>
                    <a:pt x="2429" y="176"/>
                    <a:pt x="2195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73;p89">
              <a:extLst>
                <a:ext uri="{FF2B5EF4-FFF2-40B4-BE49-F238E27FC236}">
                  <a16:creationId xmlns:a16="http://schemas.microsoft.com/office/drawing/2014/main" id="{14B496D2-F396-4148-AD03-A3551064F96C}"/>
                </a:ext>
              </a:extLst>
            </p:cNvPr>
            <p:cNvSpPr/>
            <p:nvPr/>
          </p:nvSpPr>
          <p:spPr>
            <a:xfrm>
              <a:off x="6514866" y="3130926"/>
              <a:ext cx="81987" cy="97921"/>
            </a:xfrm>
            <a:custGeom>
              <a:avLst/>
              <a:gdLst/>
              <a:ahLst/>
              <a:cxnLst/>
              <a:rect l="l" t="t" r="r" b="b"/>
              <a:pathLst>
                <a:path w="4389" h="5242" extrusionOk="0">
                  <a:moveTo>
                    <a:pt x="1085" y="0"/>
                  </a:moveTo>
                  <a:cubicBezTo>
                    <a:pt x="890" y="0"/>
                    <a:pt x="707" y="122"/>
                    <a:pt x="732" y="366"/>
                  </a:cubicBezTo>
                  <a:cubicBezTo>
                    <a:pt x="732" y="1829"/>
                    <a:pt x="537" y="3242"/>
                    <a:pt x="49" y="4656"/>
                  </a:cubicBezTo>
                  <a:cubicBezTo>
                    <a:pt x="0" y="4851"/>
                    <a:pt x="147" y="5095"/>
                    <a:pt x="391" y="5095"/>
                  </a:cubicBezTo>
                  <a:cubicBezTo>
                    <a:pt x="594" y="5079"/>
                    <a:pt x="795" y="5072"/>
                    <a:pt x="996" y="5072"/>
                  </a:cubicBezTo>
                  <a:cubicBezTo>
                    <a:pt x="1999" y="5072"/>
                    <a:pt x="2975" y="5241"/>
                    <a:pt x="3950" y="5241"/>
                  </a:cubicBezTo>
                  <a:cubicBezTo>
                    <a:pt x="4388" y="5193"/>
                    <a:pt x="4388" y="4510"/>
                    <a:pt x="3950" y="4461"/>
                  </a:cubicBezTo>
                  <a:cubicBezTo>
                    <a:pt x="3050" y="4461"/>
                    <a:pt x="2149" y="4317"/>
                    <a:pt x="1227" y="4317"/>
                  </a:cubicBezTo>
                  <a:cubicBezTo>
                    <a:pt x="1134" y="4317"/>
                    <a:pt x="1040" y="4319"/>
                    <a:pt x="946" y="4322"/>
                  </a:cubicBezTo>
                  <a:lnTo>
                    <a:pt x="946" y="4322"/>
                  </a:lnTo>
                  <a:cubicBezTo>
                    <a:pt x="1323" y="3025"/>
                    <a:pt x="1512" y="1696"/>
                    <a:pt x="1512" y="366"/>
                  </a:cubicBezTo>
                  <a:cubicBezTo>
                    <a:pt x="1488" y="122"/>
                    <a:pt x="1280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74;p89">
              <a:extLst>
                <a:ext uri="{FF2B5EF4-FFF2-40B4-BE49-F238E27FC236}">
                  <a16:creationId xmlns:a16="http://schemas.microsoft.com/office/drawing/2014/main" id="{F4A0F89D-62DE-4DF0-A8AD-D8ED658C3652}"/>
                </a:ext>
              </a:extLst>
            </p:cNvPr>
            <p:cNvSpPr/>
            <p:nvPr/>
          </p:nvSpPr>
          <p:spPr>
            <a:xfrm>
              <a:off x="5856303" y="3725193"/>
              <a:ext cx="88450" cy="84938"/>
            </a:xfrm>
            <a:custGeom>
              <a:avLst/>
              <a:gdLst/>
              <a:ahLst/>
              <a:cxnLst/>
              <a:rect l="l" t="t" r="r" b="b"/>
              <a:pathLst>
                <a:path w="4735" h="4547" extrusionOk="0">
                  <a:moveTo>
                    <a:pt x="3516" y="0"/>
                  </a:moveTo>
                  <a:cubicBezTo>
                    <a:pt x="3175" y="0"/>
                    <a:pt x="2882" y="98"/>
                    <a:pt x="2590" y="293"/>
                  </a:cubicBezTo>
                  <a:cubicBezTo>
                    <a:pt x="2346" y="488"/>
                    <a:pt x="2151" y="683"/>
                    <a:pt x="1907" y="926"/>
                  </a:cubicBezTo>
                  <a:cubicBezTo>
                    <a:pt x="1517" y="1365"/>
                    <a:pt x="1029" y="1706"/>
                    <a:pt x="444" y="1901"/>
                  </a:cubicBezTo>
                  <a:cubicBezTo>
                    <a:pt x="1" y="2035"/>
                    <a:pt x="163" y="2652"/>
                    <a:pt x="563" y="2652"/>
                  </a:cubicBezTo>
                  <a:cubicBezTo>
                    <a:pt x="602" y="2652"/>
                    <a:pt x="644" y="2646"/>
                    <a:pt x="688" y="2633"/>
                  </a:cubicBezTo>
                  <a:lnTo>
                    <a:pt x="639" y="2633"/>
                  </a:lnTo>
                  <a:cubicBezTo>
                    <a:pt x="1273" y="2438"/>
                    <a:pt x="1809" y="2096"/>
                    <a:pt x="2248" y="1658"/>
                  </a:cubicBezTo>
                  <a:cubicBezTo>
                    <a:pt x="2443" y="1463"/>
                    <a:pt x="2687" y="1219"/>
                    <a:pt x="2882" y="1073"/>
                  </a:cubicBezTo>
                  <a:cubicBezTo>
                    <a:pt x="2962" y="966"/>
                    <a:pt x="3071" y="889"/>
                    <a:pt x="3193" y="840"/>
                  </a:cubicBezTo>
                  <a:lnTo>
                    <a:pt x="3193" y="840"/>
                  </a:lnTo>
                  <a:cubicBezTo>
                    <a:pt x="3286" y="1405"/>
                    <a:pt x="3410" y="1946"/>
                    <a:pt x="3565" y="2487"/>
                  </a:cubicBezTo>
                  <a:cubicBezTo>
                    <a:pt x="3711" y="3072"/>
                    <a:pt x="3857" y="3705"/>
                    <a:pt x="3955" y="4290"/>
                  </a:cubicBezTo>
                  <a:cubicBezTo>
                    <a:pt x="3995" y="4452"/>
                    <a:pt x="4136" y="4547"/>
                    <a:pt x="4322" y="4547"/>
                  </a:cubicBezTo>
                  <a:cubicBezTo>
                    <a:pt x="4360" y="4547"/>
                    <a:pt x="4400" y="4543"/>
                    <a:pt x="4442" y="4534"/>
                  </a:cubicBezTo>
                  <a:cubicBezTo>
                    <a:pt x="4637" y="4485"/>
                    <a:pt x="4735" y="4290"/>
                    <a:pt x="4686" y="4095"/>
                  </a:cubicBezTo>
                  <a:cubicBezTo>
                    <a:pt x="4491" y="2877"/>
                    <a:pt x="4003" y="1658"/>
                    <a:pt x="3906" y="390"/>
                  </a:cubicBezTo>
                  <a:cubicBezTo>
                    <a:pt x="3857" y="195"/>
                    <a:pt x="3711" y="49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75;p89">
              <a:extLst>
                <a:ext uri="{FF2B5EF4-FFF2-40B4-BE49-F238E27FC236}">
                  <a16:creationId xmlns:a16="http://schemas.microsoft.com/office/drawing/2014/main" id="{72219D03-B546-47F6-8D34-EECD7409C441}"/>
                </a:ext>
              </a:extLst>
            </p:cNvPr>
            <p:cNvSpPr/>
            <p:nvPr/>
          </p:nvSpPr>
          <p:spPr>
            <a:xfrm>
              <a:off x="5880643" y="3612926"/>
              <a:ext cx="125847" cy="104795"/>
            </a:xfrm>
            <a:custGeom>
              <a:avLst/>
              <a:gdLst/>
              <a:ahLst/>
              <a:cxnLst/>
              <a:rect l="l" t="t" r="r" b="b"/>
              <a:pathLst>
                <a:path w="6737" h="5610" extrusionOk="0">
                  <a:moveTo>
                    <a:pt x="5479" y="1"/>
                  </a:moveTo>
                  <a:cubicBezTo>
                    <a:pt x="5447" y="1"/>
                    <a:pt x="5414" y="5"/>
                    <a:pt x="5382" y="13"/>
                  </a:cubicBezTo>
                  <a:cubicBezTo>
                    <a:pt x="3724" y="647"/>
                    <a:pt x="2164" y="1525"/>
                    <a:pt x="458" y="1915"/>
                  </a:cubicBezTo>
                  <a:cubicBezTo>
                    <a:pt x="0" y="2006"/>
                    <a:pt x="144" y="2655"/>
                    <a:pt x="565" y="2655"/>
                  </a:cubicBezTo>
                  <a:cubicBezTo>
                    <a:pt x="593" y="2655"/>
                    <a:pt x="622" y="2652"/>
                    <a:pt x="653" y="2646"/>
                  </a:cubicBezTo>
                  <a:lnTo>
                    <a:pt x="653" y="2597"/>
                  </a:lnTo>
                  <a:cubicBezTo>
                    <a:pt x="2234" y="2281"/>
                    <a:pt x="3690" y="1462"/>
                    <a:pt x="5214" y="839"/>
                  </a:cubicBezTo>
                  <a:lnTo>
                    <a:pt x="5214" y="839"/>
                  </a:lnTo>
                  <a:cubicBezTo>
                    <a:pt x="5482" y="2326"/>
                    <a:pt x="5515" y="3847"/>
                    <a:pt x="5918" y="5327"/>
                  </a:cubicBezTo>
                  <a:cubicBezTo>
                    <a:pt x="5977" y="5524"/>
                    <a:pt x="6132" y="5610"/>
                    <a:pt x="6285" y="5610"/>
                  </a:cubicBezTo>
                  <a:cubicBezTo>
                    <a:pt x="6512" y="5610"/>
                    <a:pt x="6737" y="5423"/>
                    <a:pt x="6650" y="5132"/>
                  </a:cubicBezTo>
                  <a:cubicBezTo>
                    <a:pt x="6211" y="3572"/>
                    <a:pt x="6211" y="1866"/>
                    <a:pt x="5821" y="306"/>
                  </a:cubicBezTo>
                  <a:cubicBezTo>
                    <a:pt x="5780" y="103"/>
                    <a:pt x="5638" y="1"/>
                    <a:pt x="5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76;p89">
              <a:extLst>
                <a:ext uri="{FF2B5EF4-FFF2-40B4-BE49-F238E27FC236}">
                  <a16:creationId xmlns:a16="http://schemas.microsoft.com/office/drawing/2014/main" id="{ED35D755-69B4-4691-B61D-FA9DF07DDB35}"/>
                </a:ext>
              </a:extLst>
            </p:cNvPr>
            <p:cNvSpPr/>
            <p:nvPr/>
          </p:nvSpPr>
          <p:spPr>
            <a:xfrm>
              <a:off x="5957492" y="3526475"/>
              <a:ext cx="149384" cy="128724"/>
            </a:xfrm>
            <a:custGeom>
              <a:avLst/>
              <a:gdLst/>
              <a:ahLst/>
              <a:cxnLst/>
              <a:rect l="l" t="t" r="r" b="b"/>
              <a:pathLst>
                <a:path w="7997" h="6891" extrusionOk="0">
                  <a:moveTo>
                    <a:pt x="2666" y="0"/>
                  </a:moveTo>
                  <a:cubicBezTo>
                    <a:pt x="1919" y="0"/>
                    <a:pt x="1174" y="9"/>
                    <a:pt x="439" y="9"/>
                  </a:cubicBezTo>
                  <a:cubicBezTo>
                    <a:pt x="0" y="58"/>
                    <a:pt x="0" y="692"/>
                    <a:pt x="439" y="741"/>
                  </a:cubicBezTo>
                  <a:cubicBezTo>
                    <a:pt x="1159" y="741"/>
                    <a:pt x="1884" y="731"/>
                    <a:pt x="2610" y="731"/>
                  </a:cubicBezTo>
                  <a:cubicBezTo>
                    <a:pt x="4103" y="731"/>
                    <a:pt x="5604" y="770"/>
                    <a:pt x="7087" y="1009"/>
                  </a:cubicBezTo>
                  <a:lnTo>
                    <a:pt x="7087" y="1009"/>
                  </a:lnTo>
                  <a:cubicBezTo>
                    <a:pt x="6472" y="2795"/>
                    <a:pt x="6024" y="4626"/>
                    <a:pt x="5705" y="6543"/>
                  </a:cubicBezTo>
                  <a:cubicBezTo>
                    <a:pt x="5657" y="6780"/>
                    <a:pt x="5818" y="6890"/>
                    <a:pt x="6001" y="6890"/>
                  </a:cubicBezTo>
                  <a:cubicBezTo>
                    <a:pt x="6193" y="6890"/>
                    <a:pt x="6411" y="6768"/>
                    <a:pt x="6436" y="6543"/>
                  </a:cubicBezTo>
                  <a:cubicBezTo>
                    <a:pt x="6777" y="4592"/>
                    <a:pt x="7265" y="2691"/>
                    <a:pt x="7947" y="838"/>
                  </a:cubicBezTo>
                  <a:cubicBezTo>
                    <a:pt x="7996" y="643"/>
                    <a:pt x="7899" y="399"/>
                    <a:pt x="7704" y="351"/>
                  </a:cubicBezTo>
                  <a:cubicBezTo>
                    <a:pt x="6050" y="47"/>
                    <a:pt x="4349" y="0"/>
                    <a:pt x="2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77;p89">
              <a:extLst>
                <a:ext uri="{FF2B5EF4-FFF2-40B4-BE49-F238E27FC236}">
                  <a16:creationId xmlns:a16="http://schemas.microsoft.com/office/drawing/2014/main" id="{502B3F1D-895F-4EBD-BB27-34DE023118CE}"/>
                </a:ext>
              </a:extLst>
            </p:cNvPr>
            <p:cNvSpPr/>
            <p:nvPr/>
          </p:nvSpPr>
          <p:spPr>
            <a:xfrm>
              <a:off x="5956577" y="3196100"/>
              <a:ext cx="173388" cy="144602"/>
            </a:xfrm>
            <a:custGeom>
              <a:avLst/>
              <a:gdLst/>
              <a:ahLst/>
              <a:cxnLst/>
              <a:rect l="l" t="t" r="r" b="b"/>
              <a:pathLst>
                <a:path w="9282" h="7741" extrusionOk="0">
                  <a:moveTo>
                    <a:pt x="2029" y="1"/>
                  </a:moveTo>
                  <a:cubicBezTo>
                    <a:pt x="1918" y="1"/>
                    <a:pt x="1811" y="15"/>
                    <a:pt x="1707" y="46"/>
                  </a:cubicBezTo>
                  <a:cubicBezTo>
                    <a:pt x="1" y="534"/>
                    <a:pt x="1268" y="2630"/>
                    <a:pt x="2000" y="3361"/>
                  </a:cubicBezTo>
                  <a:cubicBezTo>
                    <a:pt x="3803" y="5214"/>
                    <a:pt x="6387" y="6140"/>
                    <a:pt x="8484" y="7652"/>
                  </a:cubicBezTo>
                  <a:cubicBezTo>
                    <a:pt x="8564" y="7714"/>
                    <a:pt x="8643" y="7740"/>
                    <a:pt x="8718" y="7740"/>
                  </a:cubicBezTo>
                  <a:cubicBezTo>
                    <a:pt x="9053" y="7740"/>
                    <a:pt x="9282" y="7200"/>
                    <a:pt x="8923" y="6920"/>
                  </a:cubicBezTo>
                  <a:lnTo>
                    <a:pt x="8825" y="6823"/>
                  </a:lnTo>
                  <a:cubicBezTo>
                    <a:pt x="8923" y="6628"/>
                    <a:pt x="8874" y="6335"/>
                    <a:pt x="8679" y="6238"/>
                  </a:cubicBezTo>
                  <a:cubicBezTo>
                    <a:pt x="8581" y="6140"/>
                    <a:pt x="7996" y="5409"/>
                    <a:pt x="7801" y="5117"/>
                  </a:cubicBezTo>
                  <a:cubicBezTo>
                    <a:pt x="7119" y="4336"/>
                    <a:pt x="6387" y="3508"/>
                    <a:pt x="5656" y="2679"/>
                  </a:cubicBezTo>
                  <a:cubicBezTo>
                    <a:pt x="4983" y="1960"/>
                    <a:pt x="3316" y="1"/>
                    <a:pt x="2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78;p89">
              <a:extLst>
                <a:ext uri="{FF2B5EF4-FFF2-40B4-BE49-F238E27FC236}">
                  <a16:creationId xmlns:a16="http://schemas.microsoft.com/office/drawing/2014/main" id="{9F00F574-AF24-45D3-A856-89E0A8939D1F}"/>
                </a:ext>
              </a:extLst>
            </p:cNvPr>
            <p:cNvSpPr/>
            <p:nvPr/>
          </p:nvSpPr>
          <p:spPr>
            <a:xfrm>
              <a:off x="6102337" y="3049033"/>
              <a:ext cx="132946" cy="148002"/>
            </a:xfrm>
            <a:custGeom>
              <a:avLst/>
              <a:gdLst/>
              <a:ahLst/>
              <a:cxnLst/>
              <a:rect l="l" t="t" r="r" b="b"/>
              <a:pathLst>
                <a:path w="7117" h="7923" extrusionOk="0">
                  <a:moveTo>
                    <a:pt x="5152" y="1"/>
                  </a:moveTo>
                  <a:cubicBezTo>
                    <a:pt x="4033" y="1"/>
                    <a:pt x="2877" y="1895"/>
                    <a:pt x="2436" y="2556"/>
                  </a:cubicBezTo>
                  <a:cubicBezTo>
                    <a:pt x="1510" y="3970"/>
                    <a:pt x="730" y="5481"/>
                    <a:pt x="47" y="6993"/>
                  </a:cubicBezTo>
                  <a:cubicBezTo>
                    <a:pt x="1" y="7502"/>
                    <a:pt x="394" y="7923"/>
                    <a:pt x="892" y="7923"/>
                  </a:cubicBezTo>
                  <a:cubicBezTo>
                    <a:pt x="919" y="7923"/>
                    <a:pt x="946" y="7921"/>
                    <a:pt x="974" y="7919"/>
                  </a:cubicBezTo>
                  <a:cubicBezTo>
                    <a:pt x="2534" y="6505"/>
                    <a:pt x="4386" y="5384"/>
                    <a:pt x="5703" y="3629"/>
                  </a:cubicBezTo>
                  <a:cubicBezTo>
                    <a:pt x="6434" y="2653"/>
                    <a:pt x="7117" y="752"/>
                    <a:pt x="5508" y="69"/>
                  </a:cubicBezTo>
                  <a:cubicBezTo>
                    <a:pt x="5390" y="22"/>
                    <a:pt x="5271" y="1"/>
                    <a:pt x="5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79;p89">
              <a:extLst>
                <a:ext uri="{FF2B5EF4-FFF2-40B4-BE49-F238E27FC236}">
                  <a16:creationId xmlns:a16="http://schemas.microsoft.com/office/drawing/2014/main" id="{18F79706-5155-4EAE-98B1-C86EAEEDC720}"/>
                </a:ext>
              </a:extLst>
            </p:cNvPr>
            <p:cNvSpPr/>
            <p:nvPr/>
          </p:nvSpPr>
          <p:spPr>
            <a:xfrm>
              <a:off x="6007723" y="2902638"/>
              <a:ext cx="110081" cy="137709"/>
            </a:xfrm>
            <a:custGeom>
              <a:avLst/>
              <a:gdLst/>
              <a:ahLst/>
              <a:cxnLst/>
              <a:rect l="l" t="t" r="r" b="b"/>
              <a:pathLst>
                <a:path w="5893" h="7372" extrusionOk="0">
                  <a:moveTo>
                    <a:pt x="1301" y="0"/>
                  </a:moveTo>
                  <a:cubicBezTo>
                    <a:pt x="0" y="0"/>
                    <a:pt x="103" y="1795"/>
                    <a:pt x="432" y="2641"/>
                  </a:cubicBezTo>
                  <a:cubicBezTo>
                    <a:pt x="1260" y="4591"/>
                    <a:pt x="3454" y="5761"/>
                    <a:pt x="4820" y="7224"/>
                  </a:cubicBezTo>
                  <a:cubicBezTo>
                    <a:pt x="4912" y="7328"/>
                    <a:pt x="5019" y="7372"/>
                    <a:pt x="5122" y="7372"/>
                  </a:cubicBezTo>
                  <a:cubicBezTo>
                    <a:pt x="5453" y="7372"/>
                    <a:pt x="5751" y="6924"/>
                    <a:pt x="5453" y="6590"/>
                  </a:cubicBezTo>
                  <a:lnTo>
                    <a:pt x="5210" y="6346"/>
                  </a:lnTo>
                  <a:lnTo>
                    <a:pt x="5307" y="6297"/>
                  </a:lnTo>
                  <a:cubicBezTo>
                    <a:pt x="5892" y="5371"/>
                    <a:pt x="4868" y="3713"/>
                    <a:pt x="4430" y="2933"/>
                  </a:cubicBezTo>
                  <a:cubicBezTo>
                    <a:pt x="3796" y="1909"/>
                    <a:pt x="2772" y="154"/>
                    <a:pt x="1456" y="8"/>
                  </a:cubicBezTo>
                  <a:cubicBezTo>
                    <a:pt x="1402" y="3"/>
                    <a:pt x="1350" y="0"/>
                    <a:pt x="1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80;p89">
              <a:extLst>
                <a:ext uri="{FF2B5EF4-FFF2-40B4-BE49-F238E27FC236}">
                  <a16:creationId xmlns:a16="http://schemas.microsoft.com/office/drawing/2014/main" id="{713BF882-4615-449B-8378-7510C02E1D7B}"/>
                </a:ext>
              </a:extLst>
            </p:cNvPr>
            <p:cNvSpPr/>
            <p:nvPr/>
          </p:nvSpPr>
          <p:spPr>
            <a:xfrm>
              <a:off x="6163309" y="3264301"/>
              <a:ext cx="64409" cy="164795"/>
            </a:xfrm>
            <a:custGeom>
              <a:avLst/>
              <a:gdLst/>
              <a:ahLst/>
              <a:cxnLst/>
              <a:rect l="l" t="t" r="r" b="b"/>
              <a:pathLst>
                <a:path w="3448" h="8822" extrusionOk="0">
                  <a:moveTo>
                    <a:pt x="1711" y="1"/>
                  </a:moveTo>
                  <a:cubicBezTo>
                    <a:pt x="1694" y="1"/>
                    <a:pt x="1676" y="1"/>
                    <a:pt x="1659" y="3"/>
                  </a:cubicBezTo>
                  <a:cubicBezTo>
                    <a:pt x="537" y="100"/>
                    <a:pt x="196" y="1612"/>
                    <a:pt x="147" y="2538"/>
                  </a:cubicBezTo>
                  <a:cubicBezTo>
                    <a:pt x="1" y="4586"/>
                    <a:pt x="1171" y="6585"/>
                    <a:pt x="1659" y="8486"/>
                  </a:cubicBezTo>
                  <a:cubicBezTo>
                    <a:pt x="1717" y="8720"/>
                    <a:pt x="1893" y="8822"/>
                    <a:pt x="2073" y="8822"/>
                  </a:cubicBezTo>
                  <a:cubicBezTo>
                    <a:pt x="2343" y="8822"/>
                    <a:pt x="2624" y="8594"/>
                    <a:pt x="2536" y="8242"/>
                  </a:cubicBezTo>
                  <a:cubicBezTo>
                    <a:pt x="2536" y="8242"/>
                    <a:pt x="2536" y="8242"/>
                    <a:pt x="2536" y="8194"/>
                  </a:cubicBezTo>
                  <a:cubicBezTo>
                    <a:pt x="2585" y="8145"/>
                    <a:pt x="2634" y="7999"/>
                    <a:pt x="2683" y="7901"/>
                  </a:cubicBezTo>
                  <a:cubicBezTo>
                    <a:pt x="2683" y="7274"/>
                    <a:pt x="3447" y="1"/>
                    <a:pt x="1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81;p89">
              <a:extLst>
                <a:ext uri="{FF2B5EF4-FFF2-40B4-BE49-F238E27FC236}">
                  <a16:creationId xmlns:a16="http://schemas.microsoft.com/office/drawing/2014/main" id="{4D6DA31E-5654-4CDB-812B-5F1E68ABE6D1}"/>
                </a:ext>
              </a:extLst>
            </p:cNvPr>
            <p:cNvSpPr/>
            <p:nvPr/>
          </p:nvSpPr>
          <p:spPr>
            <a:xfrm>
              <a:off x="6176889" y="3436568"/>
              <a:ext cx="143089" cy="69508"/>
            </a:xfrm>
            <a:custGeom>
              <a:avLst/>
              <a:gdLst/>
              <a:ahLst/>
              <a:cxnLst/>
              <a:rect l="l" t="t" r="r" b="b"/>
              <a:pathLst>
                <a:path w="7660" h="3721" extrusionOk="0">
                  <a:moveTo>
                    <a:pt x="5035" y="1"/>
                  </a:moveTo>
                  <a:cubicBezTo>
                    <a:pt x="3524" y="1"/>
                    <a:pt x="1159" y="2197"/>
                    <a:pt x="444" y="2872"/>
                  </a:cubicBezTo>
                  <a:cubicBezTo>
                    <a:pt x="444" y="2872"/>
                    <a:pt x="444" y="2921"/>
                    <a:pt x="444" y="2921"/>
                  </a:cubicBezTo>
                  <a:cubicBezTo>
                    <a:pt x="0" y="3098"/>
                    <a:pt x="243" y="3720"/>
                    <a:pt x="658" y="3720"/>
                  </a:cubicBezTo>
                  <a:cubicBezTo>
                    <a:pt x="699" y="3720"/>
                    <a:pt x="742" y="3714"/>
                    <a:pt x="785" y="3701"/>
                  </a:cubicBezTo>
                  <a:cubicBezTo>
                    <a:pt x="1761" y="3506"/>
                    <a:pt x="7660" y="2531"/>
                    <a:pt x="5905" y="386"/>
                  </a:cubicBezTo>
                  <a:cubicBezTo>
                    <a:pt x="5679" y="115"/>
                    <a:pt x="5379" y="1"/>
                    <a:pt x="5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5955A4B8-DC90-406F-8AF1-EB804430B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111"/>
          <a:stretch/>
        </p:blipFill>
        <p:spPr>
          <a:xfrm>
            <a:off x="3341519" y="6466981"/>
            <a:ext cx="6031081" cy="4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" grpId="0"/>
      <p:bldP spid="897" grpId="0" build="p"/>
      <p:bldP spid="7" grpId="0"/>
      <p:bldP spid="1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" name="Google Shape;3516;p81"/>
          <p:cNvSpPr/>
          <p:nvPr/>
        </p:nvSpPr>
        <p:spPr>
          <a:xfrm rot="10800000">
            <a:off x="1416589" y="3541927"/>
            <a:ext cx="9358821" cy="193130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17" name="Google Shape;3517;p81"/>
          <p:cNvSpPr/>
          <p:nvPr/>
        </p:nvSpPr>
        <p:spPr>
          <a:xfrm rot="10800000">
            <a:off x="1903031" y="5251757"/>
            <a:ext cx="8375864" cy="1291239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5" name="Google Shape;902;p37">
            <a:extLst>
              <a:ext uri="{FF2B5EF4-FFF2-40B4-BE49-F238E27FC236}">
                <a16:creationId xmlns:a16="http://schemas.microsoft.com/office/drawing/2014/main" id="{C0AE5854-17F4-4264-9CE5-1FA1924EF611}"/>
              </a:ext>
            </a:extLst>
          </p:cNvPr>
          <p:cNvGrpSpPr/>
          <p:nvPr/>
        </p:nvGrpSpPr>
        <p:grpSpPr>
          <a:xfrm>
            <a:off x="9945707" y="3675809"/>
            <a:ext cx="3362920" cy="3354006"/>
            <a:chOff x="4048209" y="1327361"/>
            <a:chExt cx="3486698" cy="3477455"/>
          </a:xfrm>
        </p:grpSpPr>
        <p:grpSp>
          <p:nvGrpSpPr>
            <p:cNvPr id="66" name="Google Shape;903;p37">
              <a:extLst>
                <a:ext uri="{FF2B5EF4-FFF2-40B4-BE49-F238E27FC236}">
                  <a16:creationId xmlns:a16="http://schemas.microsoft.com/office/drawing/2014/main" id="{B0C6DD27-E576-4B62-B2D5-1AC3A0646AF9}"/>
                </a:ext>
              </a:extLst>
            </p:cNvPr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89" name="Google Shape;904;p37">
                <a:extLst>
                  <a:ext uri="{FF2B5EF4-FFF2-40B4-BE49-F238E27FC236}">
                    <a16:creationId xmlns:a16="http://schemas.microsoft.com/office/drawing/2014/main" id="{B6E1B9D1-65DD-4820-89F5-7674329ECC32}"/>
                  </a:ext>
                </a:extLst>
              </p:cNvPr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0" name="Google Shape;905;p37">
                <a:extLst>
                  <a:ext uri="{FF2B5EF4-FFF2-40B4-BE49-F238E27FC236}">
                    <a16:creationId xmlns:a16="http://schemas.microsoft.com/office/drawing/2014/main" id="{6F4DA74F-5581-46C4-B735-0AB516AC2060}"/>
                  </a:ext>
                </a:extLst>
              </p:cNvPr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150" name="Google Shape;906;p37">
                  <a:extLst>
                    <a:ext uri="{FF2B5EF4-FFF2-40B4-BE49-F238E27FC236}">
                      <a16:creationId xmlns:a16="http://schemas.microsoft.com/office/drawing/2014/main" id="{EAEED5CA-7503-4296-8DF8-287E19B0E91C}"/>
                    </a:ext>
                  </a:extLst>
                </p:cNvPr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907;p37">
                  <a:extLst>
                    <a:ext uri="{FF2B5EF4-FFF2-40B4-BE49-F238E27FC236}">
                      <a16:creationId xmlns:a16="http://schemas.microsoft.com/office/drawing/2014/main" id="{F944DCAA-AA92-4E20-93AD-DD63B4D82990}"/>
                    </a:ext>
                  </a:extLst>
                </p:cNvPr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908;p37">
                  <a:extLst>
                    <a:ext uri="{FF2B5EF4-FFF2-40B4-BE49-F238E27FC236}">
                      <a16:creationId xmlns:a16="http://schemas.microsoft.com/office/drawing/2014/main" id="{9C25E7A3-1971-499F-87CA-D5A1CDB38323}"/>
                    </a:ext>
                  </a:extLst>
                </p:cNvPr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909;p37">
                  <a:extLst>
                    <a:ext uri="{FF2B5EF4-FFF2-40B4-BE49-F238E27FC236}">
                      <a16:creationId xmlns:a16="http://schemas.microsoft.com/office/drawing/2014/main" id="{61E6C119-CD02-46C0-8316-E73CB64E4A45}"/>
                    </a:ext>
                  </a:extLst>
                </p:cNvPr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910;p37">
                  <a:extLst>
                    <a:ext uri="{FF2B5EF4-FFF2-40B4-BE49-F238E27FC236}">
                      <a16:creationId xmlns:a16="http://schemas.microsoft.com/office/drawing/2014/main" id="{DF1C14C7-E49B-4E26-9409-FA69294B6EDB}"/>
                    </a:ext>
                  </a:extLst>
                </p:cNvPr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911;p37">
                  <a:extLst>
                    <a:ext uri="{FF2B5EF4-FFF2-40B4-BE49-F238E27FC236}">
                      <a16:creationId xmlns:a16="http://schemas.microsoft.com/office/drawing/2014/main" id="{0173C9EF-DDAC-4A4B-AA08-41E66380FB0D}"/>
                    </a:ext>
                  </a:extLst>
                </p:cNvPr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" name="Google Shape;912;p37">
                <a:extLst>
                  <a:ext uri="{FF2B5EF4-FFF2-40B4-BE49-F238E27FC236}">
                    <a16:creationId xmlns:a16="http://schemas.microsoft.com/office/drawing/2014/main" id="{B9D5831C-3A09-4C45-B505-93A115D79229}"/>
                  </a:ext>
                </a:extLst>
              </p:cNvPr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" name="Google Shape;913;p37">
                <a:extLst>
                  <a:ext uri="{FF2B5EF4-FFF2-40B4-BE49-F238E27FC236}">
                    <a16:creationId xmlns:a16="http://schemas.microsoft.com/office/drawing/2014/main" id="{185BD900-4E60-40BB-A449-33A2C9937A2A}"/>
                  </a:ext>
                </a:extLst>
              </p:cNvPr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145" name="Google Shape;914;p37">
                  <a:extLst>
                    <a:ext uri="{FF2B5EF4-FFF2-40B4-BE49-F238E27FC236}">
                      <a16:creationId xmlns:a16="http://schemas.microsoft.com/office/drawing/2014/main" id="{E2BE0A89-0BE1-4A8D-9665-910B810EED41}"/>
                    </a:ext>
                  </a:extLst>
                </p:cNvPr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915;p37">
                  <a:extLst>
                    <a:ext uri="{FF2B5EF4-FFF2-40B4-BE49-F238E27FC236}">
                      <a16:creationId xmlns:a16="http://schemas.microsoft.com/office/drawing/2014/main" id="{63F736F9-3955-4574-9782-162E9450F287}"/>
                    </a:ext>
                  </a:extLst>
                </p:cNvPr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916;p37">
                  <a:extLst>
                    <a:ext uri="{FF2B5EF4-FFF2-40B4-BE49-F238E27FC236}">
                      <a16:creationId xmlns:a16="http://schemas.microsoft.com/office/drawing/2014/main" id="{46143437-9571-4369-945F-F21D05A53BA8}"/>
                    </a:ext>
                  </a:extLst>
                </p:cNvPr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917;p37">
                  <a:extLst>
                    <a:ext uri="{FF2B5EF4-FFF2-40B4-BE49-F238E27FC236}">
                      <a16:creationId xmlns:a16="http://schemas.microsoft.com/office/drawing/2014/main" id="{534EE870-8287-4D06-AF11-7A45853DD287}"/>
                    </a:ext>
                  </a:extLst>
                </p:cNvPr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918;p37">
                  <a:extLst>
                    <a:ext uri="{FF2B5EF4-FFF2-40B4-BE49-F238E27FC236}">
                      <a16:creationId xmlns:a16="http://schemas.microsoft.com/office/drawing/2014/main" id="{8156A3F6-6FC0-4110-A955-54ABE9148E50}"/>
                    </a:ext>
                  </a:extLst>
                </p:cNvPr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" name="Google Shape;919;p37">
                <a:extLst>
                  <a:ext uri="{FF2B5EF4-FFF2-40B4-BE49-F238E27FC236}">
                    <a16:creationId xmlns:a16="http://schemas.microsoft.com/office/drawing/2014/main" id="{266B9ED4-6B8F-4A36-B9B1-6FB882885435}"/>
                  </a:ext>
                </a:extLst>
              </p:cNvPr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96" name="Google Shape;920;p37">
                  <a:extLst>
                    <a:ext uri="{FF2B5EF4-FFF2-40B4-BE49-F238E27FC236}">
                      <a16:creationId xmlns:a16="http://schemas.microsoft.com/office/drawing/2014/main" id="{F454FC77-B9A8-4F0B-ADC4-5DBE04D52D3C}"/>
                    </a:ext>
                  </a:extLst>
                </p:cNvPr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21;p37">
                  <a:extLst>
                    <a:ext uri="{FF2B5EF4-FFF2-40B4-BE49-F238E27FC236}">
                      <a16:creationId xmlns:a16="http://schemas.microsoft.com/office/drawing/2014/main" id="{CF336BA3-191B-40FE-B7BD-FB0216D32FF9}"/>
                    </a:ext>
                  </a:extLst>
                </p:cNvPr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22;p37">
                  <a:extLst>
                    <a:ext uri="{FF2B5EF4-FFF2-40B4-BE49-F238E27FC236}">
                      <a16:creationId xmlns:a16="http://schemas.microsoft.com/office/drawing/2014/main" id="{72AAC0D4-859B-49FD-97F4-430A520883AA}"/>
                    </a:ext>
                  </a:extLst>
                </p:cNvPr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23;p37">
                  <a:extLst>
                    <a:ext uri="{FF2B5EF4-FFF2-40B4-BE49-F238E27FC236}">
                      <a16:creationId xmlns:a16="http://schemas.microsoft.com/office/drawing/2014/main" id="{B0DAD077-ABA6-4F29-8B56-6415F33C01B6}"/>
                    </a:ext>
                  </a:extLst>
                </p:cNvPr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924;p37">
                  <a:extLst>
                    <a:ext uri="{FF2B5EF4-FFF2-40B4-BE49-F238E27FC236}">
                      <a16:creationId xmlns:a16="http://schemas.microsoft.com/office/drawing/2014/main" id="{57E6EB08-2702-40F4-A8AC-1DE0387260ED}"/>
                    </a:ext>
                  </a:extLst>
                </p:cNvPr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925;p37">
                  <a:extLst>
                    <a:ext uri="{FF2B5EF4-FFF2-40B4-BE49-F238E27FC236}">
                      <a16:creationId xmlns:a16="http://schemas.microsoft.com/office/drawing/2014/main" id="{7CCBD64A-ACBF-42C9-B114-368D11056EFC}"/>
                    </a:ext>
                  </a:extLst>
                </p:cNvPr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926;p37">
                  <a:extLst>
                    <a:ext uri="{FF2B5EF4-FFF2-40B4-BE49-F238E27FC236}">
                      <a16:creationId xmlns:a16="http://schemas.microsoft.com/office/drawing/2014/main" id="{78D1E29C-EE2E-4C20-B4DB-FC4DE03A938A}"/>
                    </a:ext>
                  </a:extLst>
                </p:cNvPr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927;p37">
                  <a:extLst>
                    <a:ext uri="{FF2B5EF4-FFF2-40B4-BE49-F238E27FC236}">
                      <a16:creationId xmlns:a16="http://schemas.microsoft.com/office/drawing/2014/main" id="{C195639B-A7A5-4DD8-95F3-FD22D3779A50}"/>
                    </a:ext>
                  </a:extLst>
                </p:cNvPr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928;p37">
                  <a:extLst>
                    <a:ext uri="{FF2B5EF4-FFF2-40B4-BE49-F238E27FC236}">
                      <a16:creationId xmlns:a16="http://schemas.microsoft.com/office/drawing/2014/main" id="{6BE9AB12-1D34-4FBB-938D-4DDF703805E4}"/>
                    </a:ext>
                  </a:extLst>
                </p:cNvPr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929;p37">
                  <a:extLst>
                    <a:ext uri="{FF2B5EF4-FFF2-40B4-BE49-F238E27FC236}">
                      <a16:creationId xmlns:a16="http://schemas.microsoft.com/office/drawing/2014/main" id="{77D7568F-0205-4AE3-BC93-F013AD6A4FE4}"/>
                    </a:ext>
                  </a:extLst>
                </p:cNvPr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930;p37">
                  <a:extLst>
                    <a:ext uri="{FF2B5EF4-FFF2-40B4-BE49-F238E27FC236}">
                      <a16:creationId xmlns:a16="http://schemas.microsoft.com/office/drawing/2014/main" id="{1CB77CEB-455D-4E4A-BAEA-A3BD351B60F0}"/>
                    </a:ext>
                  </a:extLst>
                </p:cNvPr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931;p37">
                  <a:extLst>
                    <a:ext uri="{FF2B5EF4-FFF2-40B4-BE49-F238E27FC236}">
                      <a16:creationId xmlns:a16="http://schemas.microsoft.com/office/drawing/2014/main" id="{1325DF9D-0D5C-4C93-A213-E763ABA9CB28}"/>
                    </a:ext>
                  </a:extLst>
                </p:cNvPr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932;p37">
                  <a:extLst>
                    <a:ext uri="{FF2B5EF4-FFF2-40B4-BE49-F238E27FC236}">
                      <a16:creationId xmlns:a16="http://schemas.microsoft.com/office/drawing/2014/main" id="{53E532F9-CC64-4A36-8B3C-FD921525645C}"/>
                    </a:ext>
                  </a:extLst>
                </p:cNvPr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933;p37">
                  <a:extLst>
                    <a:ext uri="{FF2B5EF4-FFF2-40B4-BE49-F238E27FC236}">
                      <a16:creationId xmlns:a16="http://schemas.microsoft.com/office/drawing/2014/main" id="{D710152C-81E5-464E-AF53-DEB34361A9F5}"/>
                    </a:ext>
                  </a:extLst>
                </p:cNvPr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934;p37">
                  <a:extLst>
                    <a:ext uri="{FF2B5EF4-FFF2-40B4-BE49-F238E27FC236}">
                      <a16:creationId xmlns:a16="http://schemas.microsoft.com/office/drawing/2014/main" id="{BBE9B635-AB4D-47BC-B8E9-B7C69B0DFE6A}"/>
                    </a:ext>
                  </a:extLst>
                </p:cNvPr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935;p37">
                  <a:extLst>
                    <a:ext uri="{FF2B5EF4-FFF2-40B4-BE49-F238E27FC236}">
                      <a16:creationId xmlns:a16="http://schemas.microsoft.com/office/drawing/2014/main" id="{48851F5E-073D-472A-AA91-470DB2D0FFC9}"/>
                    </a:ext>
                  </a:extLst>
                </p:cNvPr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936;p37">
                  <a:extLst>
                    <a:ext uri="{FF2B5EF4-FFF2-40B4-BE49-F238E27FC236}">
                      <a16:creationId xmlns:a16="http://schemas.microsoft.com/office/drawing/2014/main" id="{8D54448B-9BE9-4929-ACCE-B256FE830234}"/>
                    </a:ext>
                  </a:extLst>
                </p:cNvPr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937;p37">
                  <a:extLst>
                    <a:ext uri="{FF2B5EF4-FFF2-40B4-BE49-F238E27FC236}">
                      <a16:creationId xmlns:a16="http://schemas.microsoft.com/office/drawing/2014/main" id="{E68BA7BB-4989-46A0-8B4F-7938A8C8F86E}"/>
                    </a:ext>
                  </a:extLst>
                </p:cNvPr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938;p37">
                  <a:extLst>
                    <a:ext uri="{FF2B5EF4-FFF2-40B4-BE49-F238E27FC236}">
                      <a16:creationId xmlns:a16="http://schemas.microsoft.com/office/drawing/2014/main" id="{981DF281-7B9E-402C-921D-2372124DC024}"/>
                    </a:ext>
                  </a:extLst>
                </p:cNvPr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939;p37">
                  <a:extLst>
                    <a:ext uri="{FF2B5EF4-FFF2-40B4-BE49-F238E27FC236}">
                      <a16:creationId xmlns:a16="http://schemas.microsoft.com/office/drawing/2014/main" id="{5CAD414C-A432-40DF-B78A-69CC16C1466E}"/>
                    </a:ext>
                  </a:extLst>
                </p:cNvPr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940;p37">
                  <a:extLst>
                    <a:ext uri="{FF2B5EF4-FFF2-40B4-BE49-F238E27FC236}">
                      <a16:creationId xmlns:a16="http://schemas.microsoft.com/office/drawing/2014/main" id="{2FEB66A8-B333-4486-9A45-5D7E51C046A2}"/>
                    </a:ext>
                  </a:extLst>
                </p:cNvPr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941;p37">
                  <a:extLst>
                    <a:ext uri="{FF2B5EF4-FFF2-40B4-BE49-F238E27FC236}">
                      <a16:creationId xmlns:a16="http://schemas.microsoft.com/office/drawing/2014/main" id="{E7291A00-19CB-423F-B59B-0C54FAA452CC}"/>
                    </a:ext>
                  </a:extLst>
                </p:cNvPr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942;p37">
                  <a:extLst>
                    <a:ext uri="{FF2B5EF4-FFF2-40B4-BE49-F238E27FC236}">
                      <a16:creationId xmlns:a16="http://schemas.microsoft.com/office/drawing/2014/main" id="{5B00E179-2692-46F2-B344-269E79FCE519}"/>
                    </a:ext>
                  </a:extLst>
                </p:cNvPr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943;p37">
                  <a:extLst>
                    <a:ext uri="{FF2B5EF4-FFF2-40B4-BE49-F238E27FC236}">
                      <a16:creationId xmlns:a16="http://schemas.microsoft.com/office/drawing/2014/main" id="{E89AB57E-43F7-4FF2-BABF-FAFCFA537023}"/>
                    </a:ext>
                  </a:extLst>
                </p:cNvPr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944;p37">
                  <a:extLst>
                    <a:ext uri="{FF2B5EF4-FFF2-40B4-BE49-F238E27FC236}">
                      <a16:creationId xmlns:a16="http://schemas.microsoft.com/office/drawing/2014/main" id="{5F305B74-E17B-42D4-A103-1772046FBDAF}"/>
                    </a:ext>
                  </a:extLst>
                </p:cNvPr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945;p37">
                  <a:extLst>
                    <a:ext uri="{FF2B5EF4-FFF2-40B4-BE49-F238E27FC236}">
                      <a16:creationId xmlns:a16="http://schemas.microsoft.com/office/drawing/2014/main" id="{2B37193A-E26E-467F-8A1E-B119AC8D53D9}"/>
                    </a:ext>
                  </a:extLst>
                </p:cNvPr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946;p37">
                  <a:extLst>
                    <a:ext uri="{FF2B5EF4-FFF2-40B4-BE49-F238E27FC236}">
                      <a16:creationId xmlns:a16="http://schemas.microsoft.com/office/drawing/2014/main" id="{0CD62068-37C2-4CB8-A69F-9E27A9288069}"/>
                    </a:ext>
                  </a:extLst>
                </p:cNvPr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947;p37">
                  <a:extLst>
                    <a:ext uri="{FF2B5EF4-FFF2-40B4-BE49-F238E27FC236}">
                      <a16:creationId xmlns:a16="http://schemas.microsoft.com/office/drawing/2014/main" id="{4F31EC43-D54C-4724-AFA8-83BF832F7DCF}"/>
                    </a:ext>
                  </a:extLst>
                </p:cNvPr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948;p37">
                  <a:extLst>
                    <a:ext uri="{FF2B5EF4-FFF2-40B4-BE49-F238E27FC236}">
                      <a16:creationId xmlns:a16="http://schemas.microsoft.com/office/drawing/2014/main" id="{A24A5757-C1D0-4D51-AC72-F8D2B77F8E13}"/>
                    </a:ext>
                  </a:extLst>
                </p:cNvPr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949;p37">
                  <a:extLst>
                    <a:ext uri="{FF2B5EF4-FFF2-40B4-BE49-F238E27FC236}">
                      <a16:creationId xmlns:a16="http://schemas.microsoft.com/office/drawing/2014/main" id="{1452BD94-1141-499B-BF8B-F9A43888AE4C}"/>
                    </a:ext>
                  </a:extLst>
                </p:cNvPr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950;p37">
                  <a:extLst>
                    <a:ext uri="{FF2B5EF4-FFF2-40B4-BE49-F238E27FC236}">
                      <a16:creationId xmlns:a16="http://schemas.microsoft.com/office/drawing/2014/main" id="{13F8BE61-90EF-4CA8-88F3-556CACED4088}"/>
                    </a:ext>
                  </a:extLst>
                </p:cNvPr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951;p37">
                  <a:extLst>
                    <a:ext uri="{FF2B5EF4-FFF2-40B4-BE49-F238E27FC236}">
                      <a16:creationId xmlns:a16="http://schemas.microsoft.com/office/drawing/2014/main" id="{65EB4E64-608D-4E8A-A8FD-A6EFA741B19D}"/>
                    </a:ext>
                  </a:extLst>
                </p:cNvPr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952;p37">
                  <a:extLst>
                    <a:ext uri="{FF2B5EF4-FFF2-40B4-BE49-F238E27FC236}">
                      <a16:creationId xmlns:a16="http://schemas.microsoft.com/office/drawing/2014/main" id="{63771419-9F00-4A20-8AC1-4F030C3A89C5}"/>
                    </a:ext>
                  </a:extLst>
                </p:cNvPr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953;p37">
                  <a:extLst>
                    <a:ext uri="{FF2B5EF4-FFF2-40B4-BE49-F238E27FC236}">
                      <a16:creationId xmlns:a16="http://schemas.microsoft.com/office/drawing/2014/main" id="{AB3F8185-2688-49E3-8DA6-056CBC8595C7}"/>
                    </a:ext>
                  </a:extLst>
                </p:cNvPr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954;p37">
                  <a:extLst>
                    <a:ext uri="{FF2B5EF4-FFF2-40B4-BE49-F238E27FC236}">
                      <a16:creationId xmlns:a16="http://schemas.microsoft.com/office/drawing/2014/main" id="{82E4FBC8-6D52-4215-8610-1EDF9C3B3CDA}"/>
                    </a:ext>
                  </a:extLst>
                </p:cNvPr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955;p37">
                  <a:extLst>
                    <a:ext uri="{FF2B5EF4-FFF2-40B4-BE49-F238E27FC236}">
                      <a16:creationId xmlns:a16="http://schemas.microsoft.com/office/drawing/2014/main" id="{C495B00C-E259-43F3-8ADC-9771188C94BC}"/>
                    </a:ext>
                  </a:extLst>
                </p:cNvPr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956;p37">
                  <a:extLst>
                    <a:ext uri="{FF2B5EF4-FFF2-40B4-BE49-F238E27FC236}">
                      <a16:creationId xmlns:a16="http://schemas.microsoft.com/office/drawing/2014/main" id="{47AF3E9D-7B85-402A-8443-A6AF4DCD22AE}"/>
                    </a:ext>
                  </a:extLst>
                </p:cNvPr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957;p37">
                  <a:extLst>
                    <a:ext uri="{FF2B5EF4-FFF2-40B4-BE49-F238E27FC236}">
                      <a16:creationId xmlns:a16="http://schemas.microsoft.com/office/drawing/2014/main" id="{76F941D6-ADD0-4744-A559-0DF024D64C38}"/>
                    </a:ext>
                  </a:extLst>
                </p:cNvPr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958;p37">
                  <a:extLst>
                    <a:ext uri="{FF2B5EF4-FFF2-40B4-BE49-F238E27FC236}">
                      <a16:creationId xmlns:a16="http://schemas.microsoft.com/office/drawing/2014/main" id="{9F1250AC-2BF5-4C65-9088-B4AE8D4A8DA1}"/>
                    </a:ext>
                  </a:extLst>
                </p:cNvPr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959;p37">
                  <a:extLst>
                    <a:ext uri="{FF2B5EF4-FFF2-40B4-BE49-F238E27FC236}">
                      <a16:creationId xmlns:a16="http://schemas.microsoft.com/office/drawing/2014/main" id="{949FBC2B-8172-4DA4-9088-8A71F2B20395}"/>
                    </a:ext>
                  </a:extLst>
                </p:cNvPr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960;p37">
                  <a:extLst>
                    <a:ext uri="{FF2B5EF4-FFF2-40B4-BE49-F238E27FC236}">
                      <a16:creationId xmlns:a16="http://schemas.microsoft.com/office/drawing/2014/main" id="{70E4BE97-BE42-47FD-8867-8CD4891D1F46}"/>
                    </a:ext>
                  </a:extLst>
                </p:cNvPr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961;p37">
                  <a:extLst>
                    <a:ext uri="{FF2B5EF4-FFF2-40B4-BE49-F238E27FC236}">
                      <a16:creationId xmlns:a16="http://schemas.microsoft.com/office/drawing/2014/main" id="{A2C4100E-17AE-446B-B21F-05CB2C973199}"/>
                    </a:ext>
                  </a:extLst>
                </p:cNvPr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962;p37">
                  <a:extLst>
                    <a:ext uri="{FF2B5EF4-FFF2-40B4-BE49-F238E27FC236}">
                      <a16:creationId xmlns:a16="http://schemas.microsoft.com/office/drawing/2014/main" id="{49C4B1BC-956D-42EF-87FE-95B392D49A93}"/>
                    </a:ext>
                  </a:extLst>
                </p:cNvPr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963;p37">
                  <a:extLst>
                    <a:ext uri="{FF2B5EF4-FFF2-40B4-BE49-F238E27FC236}">
                      <a16:creationId xmlns:a16="http://schemas.microsoft.com/office/drawing/2014/main" id="{1AB02273-5F3D-4975-BB33-6DEC001ED1F9}"/>
                    </a:ext>
                  </a:extLst>
                </p:cNvPr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964;p37">
                  <a:extLst>
                    <a:ext uri="{FF2B5EF4-FFF2-40B4-BE49-F238E27FC236}">
                      <a16:creationId xmlns:a16="http://schemas.microsoft.com/office/drawing/2014/main" id="{13FCEDB1-3000-4C53-BC56-D26CAE7CAF23}"/>
                    </a:ext>
                  </a:extLst>
                </p:cNvPr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965;p37">
                  <a:extLst>
                    <a:ext uri="{FF2B5EF4-FFF2-40B4-BE49-F238E27FC236}">
                      <a16:creationId xmlns:a16="http://schemas.microsoft.com/office/drawing/2014/main" id="{AECCC3DE-5B20-46F8-A800-9178205A1218}"/>
                    </a:ext>
                  </a:extLst>
                </p:cNvPr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966;p37">
                  <a:extLst>
                    <a:ext uri="{FF2B5EF4-FFF2-40B4-BE49-F238E27FC236}">
                      <a16:creationId xmlns:a16="http://schemas.microsoft.com/office/drawing/2014/main" id="{B51A73E6-4A11-407D-AE47-BF29FC5B38C9}"/>
                    </a:ext>
                  </a:extLst>
                </p:cNvPr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967;p37">
                  <a:extLst>
                    <a:ext uri="{FF2B5EF4-FFF2-40B4-BE49-F238E27FC236}">
                      <a16:creationId xmlns:a16="http://schemas.microsoft.com/office/drawing/2014/main" id="{9995C9A3-53B0-4A0B-958D-9C73007F85B3}"/>
                    </a:ext>
                  </a:extLst>
                </p:cNvPr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968;p37">
                  <a:extLst>
                    <a:ext uri="{FF2B5EF4-FFF2-40B4-BE49-F238E27FC236}">
                      <a16:creationId xmlns:a16="http://schemas.microsoft.com/office/drawing/2014/main" id="{AE55C5F2-4415-4E4B-B602-E2B65D671481}"/>
                    </a:ext>
                  </a:extLst>
                </p:cNvPr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69;p37">
                <a:extLst>
                  <a:ext uri="{FF2B5EF4-FFF2-40B4-BE49-F238E27FC236}">
                    <a16:creationId xmlns:a16="http://schemas.microsoft.com/office/drawing/2014/main" id="{B6355C3B-DDC8-43C7-BD4F-CFAE4EEB993D}"/>
                  </a:ext>
                </a:extLst>
              </p:cNvPr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70;p37">
                <a:extLst>
                  <a:ext uri="{FF2B5EF4-FFF2-40B4-BE49-F238E27FC236}">
                    <a16:creationId xmlns:a16="http://schemas.microsoft.com/office/drawing/2014/main" id="{DCE0C5F6-3B75-4433-B441-77430D3BF44E}"/>
                  </a:ext>
                </a:extLst>
              </p:cNvPr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971;p37">
              <a:extLst>
                <a:ext uri="{FF2B5EF4-FFF2-40B4-BE49-F238E27FC236}">
                  <a16:creationId xmlns:a16="http://schemas.microsoft.com/office/drawing/2014/main" id="{BEAE23C3-B7C6-4A38-A7AF-FF8AF1A912E8}"/>
                </a:ext>
              </a:extLst>
            </p:cNvPr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86" name="Google Shape;972;p37">
                <a:extLst>
                  <a:ext uri="{FF2B5EF4-FFF2-40B4-BE49-F238E27FC236}">
                    <a16:creationId xmlns:a16="http://schemas.microsoft.com/office/drawing/2014/main" id="{63E119BE-FDAF-42C2-9429-2598FF0915C3}"/>
                  </a:ext>
                </a:extLst>
              </p:cNvPr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73;p37">
                <a:extLst>
                  <a:ext uri="{FF2B5EF4-FFF2-40B4-BE49-F238E27FC236}">
                    <a16:creationId xmlns:a16="http://schemas.microsoft.com/office/drawing/2014/main" id="{EE4DD308-D1BF-4216-A07E-9CDA1AC49736}"/>
                  </a:ext>
                </a:extLst>
              </p:cNvPr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74;p37">
                <a:extLst>
                  <a:ext uri="{FF2B5EF4-FFF2-40B4-BE49-F238E27FC236}">
                    <a16:creationId xmlns:a16="http://schemas.microsoft.com/office/drawing/2014/main" id="{420D87FC-E7B8-4FF3-A2F0-C84390B83CF2}"/>
                  </a:ext>
                </a:extLst>
              </p:cNvPr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975;p37">
              <a:extLst>
                <a:ext uri="{FF2B5EF4-FFF2-40B4-BE49-F238E27FC236}">
                  <a16:creationId xmlns:a16="http://schemas.microsoft.com/office/drawing/2014/main" id="{90AC6C27-450C-4FFF-94C4-5C711B2FA2CF}"/>
                </a:ext>
              </a:extLst>
            </p:cNvPr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84" name="Google Shape;976;p37">
                <a:extLst>
                  <a:ext uri="{FF2B5EF4-FFF2-40B4-BE49-F238E27FC236}">
                    <a16:creationId xmlns:a16="http://schemas.microsoft.com/office/drawing/2014/main" id="{59D1FA32-1820-45EA-8266-23490CA6FB38}"/>
                  </a:ext>
                </a:extLst>
              </p:cNvPr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77;p37">
                <a:extLst>
                  <a:ext uri="{FF2B5EF4-FFF2-40B4-BE49-F238E27FC236}">
                    <a16:creationId xmlns:a16="http://schemas.microsoft.com/office/drawing/2014/main" id="{737FDD9B-2459-4A17-AF7F-6942C8A5DF0F}"/>
                  </a:ext>
                </a:extLst>
              </p:cNvPr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978;p37">
              <a:extLst>
                <a:ext uri="{FF2B5EF4-FFF2-40B4-BE49-F238E27FC236}">
                  <a16:creationId xmlns:a16="http://schemas.microsoft.com/office/drawing/2014/main" id="{4A7CF262-7DF1-4428-A207-72657C370D01}"/>
                </a:ext>
              </a:extLst>
            </p:cNvPr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81" name="Google Shape;979;p37">
                <a:extLst>
                  <a:ext uri="{FF2B5EF4-FFF2-40B4-BE49-F238E27FC236}">
                    <a16:creationId xmlns:a16="http://schemas.microsoft.com/office/drawing/2014/main" id="{A87715D4-3A20-4E9F-97EF-D8330CA52C49}"/>
                  </a:ext>
                </a:extLst>
              </p:cNvPr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80;p37">
                <a:extLst>
                  <a:ext uri="{FF2B5EF4-FFF2-40B4-BE49-F238E27FC236}">
                    <a16:creationId xmlns:a16="http://schemas.microsoft.com/office/drawing/2014/main" id="{6E1CEF9D-93EC-4E1C-92D1-3A4200A479A7}"/>
                  </a:ext>
                </a:extLst>
              </p:cNvPr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81;p37">
                <a:extLst>
                  <a:ext uri="{FF2B5EF4-FFF2-40B4-BE49-F238E27FC236}">
                    <a16:creationId xmlns:a16="http://schemas.microsoft.com/office/drawing/2014/main" id="{4A01E2A3-8FA9-4640-9033-87787AC762A2}"/>
                  </a:ext>
                </a:extLst>
              </p:cNvPr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982;p37">
              <a:extLst>
                <a:ext uri="{FF2B5EF4-FFF2-40B4-BE49-F238E27FC236}">
                  <a16:creationId xmlns:a16="http://schemas.microsoft.com/office/drawing/2014/main" id="{739FB947-5572-4683-B7FC-806ED9A6D8E6}"/>
                </a:ext>
              </a:extLst>
            </p:cNvPr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78" name="Google Shape;983;p37">
                <a:extLst>
                  <a:ext uri="{FF2B5EF4-FFF2-40B4-BE49-F238E27FC236}">
                    <a16:creationId xmlns:a16="http://schemas.microsoft.com/office/drawing/2014/main" id="{15FAFD6B-3994-4C96-A54A-655091E28418}"/>
                  </a:ext>
                </a:extLst>
              </p:cNvPr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84;p37">
                <a:extLst>
                  <a:ext uri="{FF2B5EF4-FFF2-40B4-BE49-F238E27FC236}">
                    <a16:creationId xmlns:a16="http://schemas.microsoft.com/office/drawing/2014/main" id="{6352A04E-A8A7-4399-85EC-760FCAD542F0}"/>
                  </a:ext>
                </a:extLst>
              </p:cNvPr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85;p37">
                <a:extLst>
                  <a:ext uri="{FF2B5EF4-FFF2-40B4-BE49-F238E27FC236}">
                    <a16:creationId xmlns:a16="http://schemas.microsoft.com/office/drawing/2014/main" id="{7623DFD5-BED1-4D1F-8752-06ACDF7E530D}"/>
                  </a:ext>
                </a:extLst>
              </p:cNvPr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986;p37">
              <a:extLst>
                <a:ext uri="{FF2B5EF4-FFF2-40B4-BE49-F238E27FC236}">
                  <a16:creationId xmlns:a16="http://schemas.microsoft.com/office/drawing/2014/main" id="{2EBDFC46-33D7-46BA-917A-38F6CB53E1FA}"/>
                </a:ext>
              </a:extLst>
            </p:cNvPr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76" name="Google Shape;987;p37">
                <a:extLst>
                  <a:ext uri="{FF2B5EF4-FFF2-40B4-BE49-F238E27FC236}">
                    <a16:creationId xmlns:a16="http://schemas.microsoft.com/office/drawing/2014/main" id="{3235158F-B39B-46F0-9CFA-182A61793C19}"/>
                  </a:ext>
                </a:extLst>
              </p:cNvPr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88;p37">
                <a:extLst>
                  <a:ext uri="{FF2B5EF4-FFF2-40B4-BE49-F238E27FC236}">
                    <a16:creationId xmlns:a16="http://schemas.microsoft.com/office/drawing/2014/main" id="{40289826-0112-4275-ACFF-D088E1341DCF}"/>
                  </a:ext>
                </a:extLst>
              </p:cNvPr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989;p37">
              <a:extLst>
                <a:ext uri="{FF2B5EF4-FFF2-40B4-BE49-F238E27FC236}">
                  <a16:creationId xmlns:a16="http://schemas.microsoft.com/office/drawing/2014/main" id="{F11E5640-2E8B-4600-9CC6-901B1F72B19C}"/>
                </a:ext>
              </a:extLst>
            </p:cNvPr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73" name="Google Shape;990;p37">
                <a:extLst>
                  <a:ext uri="{FF2B5EF4-FFF2-40B4-BE49-F238E27FC236}">
                    <a16:creationId xmlns:a16="http://schemas.microsoft.com/office/drawing/2014/main" id="{988A8169-382F-464C-8847-051E5244AD96}"/>
                  </a:ext>
                </a:extLst>
              </p:cNvPr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91;p37">
                <a:extLst>
                  <a:ext uri="{FF2B5EF4-FFF2-40B4-BE49-F238E27FC236}">
                    <a16:creationId xmlns:a16="http://schemas.microsoft.com/office/drawing/2014/main" id="{63FDE151-17FE-44BF-BBFA-FCCAC9725131}"/>
                  </a:ext>
                </a:extLst>
              </p:cNvPr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92;p37">
                <a:extLst>
                  <a:ext uri="{FF2B5EF4-FFF2-40B4-BE49-F238E27FC236}">
                    <a16:creationId xmlns:a16="http://schemas.microsoft.com/office/drawing/2014/main" id="{4C1090FA-43CD-4880-B832-431B29F2A22D}"/>
                  </a:ext>
                </a:extLst>
              </p:cNvPr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9" name="Google Shape;3519;p81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520" name="Google Shape;3520;p81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3521" name="Google Shape;3521;p81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81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81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81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25" name="Google Shape;3525;p81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26" name="Google Shape;3526;p81"/>
          <p:cNvSpPr txBox="1">
            <a:spLocks noGrp="1"/>
          </p:cNvSpPr>
          <p:nvPr>
            <p:ph type="subTitle" idx="1"/>
          </p:nvPr>
        </p:nvSpPr>
        <p:spPr>
          <a:xfrm>
            <a:off x="1694391" y="3845818"/>
            <a:ext cx="8771273" cy="133058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it-IT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nostra proposta di legge consiste nel riqualificare alcuni spazi esterni, al fine di favorire una migliore relazione tra giovani e natura in ambito scolastico e sociale, adottando uno stile di vita più sostenibile. </a:t>
            </a:r>
            <a:endParaRPr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9" name="Google Shape;3529;p81"/>
          <p:cNvSpPr/>
          <p:nvPr/>
        </p:nvSpPr>
        <p:spPr>
          <a:xfrm rot="10800000">
            <a:off x="1403011" y="1009042"/>
            <a:ext cx="4673572" cy="247924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31" name="Google Shape;3531;p81"/>
          <p:cNvSpPr txBox="1">
            <a:spLocks noGrp="1"/>
          </p:cNvSpPr>
          <p:nvPr>
            <p:ph type="title"/>
          </p:nvPr>
        </p:nvSpPr>
        <p:spPr>
          <a:xfrm>
            <a:off x="1640663" y="1916717"/>
            <a:ext cx="4149200" cy="72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it-IT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urlz MT" panose="04040404050702020202" pitchFamily="82" charset="0"/>
              </a:rPr>
              <a:t>«</a:t>
            </a:r>
            <a:r>
              <a:rPr lang="it-IT" sz="5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urlz MT" panose="04040404050702020202" pitchFamily="82" charset="0"/>
              </a:rPr>
              <a:t>IL BELLO DI ESSERE AL VERDE»</a:t>
            </a:r>
            <a:endParaRPr sz="5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urlz MT" panose="04040404050702020202" pitchFamily="82" charset="0"/>
            </a:endParaRPr>
          </a:p>
        </p:txBody>
      </p:sp>
      <p:sp>
        <p:nvSpPr>
          <p:cNvPr id="3532" name="Google Shape;3532;p81"/>
          <p:cNvSpPr/>
          <p:nvPr/>
        </p:nvSpPr>
        <p:spPr>
          <a:xfrm>
            <a:off x="841557" y="962868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533" name="Google Shape;3533;p81"/>
          <p:cNvGrpSpPr/>
          <p:nvPr/>
        </p:nvGrpSpPr>
        <p:grpSpPr>
          <a:xfrm>
            <a:off x="6060783" y="183577"/>
            <a:ext cx="3769017" cy="3564575"/>
            <a:chOff x="4345469" y="364032"/>
            <a:chExt cx="2983240" cy="2930708"/>
          </a:xfrm>
        </p:grpSpPr>
        <p:grpSp>
          <p:nvGrpSpPr>
            <p:cNvPr id="3534" name="Google Shape;3534;p81"/>
            <p:cNvGrpSpPr/>
            <p:nvPr/>
          </p:nvGrpSpPr>
          <p:grpSpPr>
            <a:xfrm>
              <a:off x="4345469" y="364032"/>
              <a:ext cx="2983240" cy="2930708"/>
              <a:chOff x="1393325" y="2257800"/>
              <a:chExt cx="1930275" cy="1898250"/>
            </a:xfrm>
          </p:grpSpPr>
          <p:sp>
            <p:nvSpPr>
              <p:cNvPr id="3535" name="Google Shape;3535;p81"/>
              <p:cNvSpPr/>
              <p:nvPr/>
            </p:nvSpPr>
            <p:spPr>
              <a:xfrm>
                <a:off x="1887900" y="3357525"/>
                <a:ext cx="19750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5427" extrusionOk="0">
                    <a:moveTo>
                      <a:pt x="7490" y="0"/>
                    </a:moveTo>
                    <a:cubicBezTo>
                      <a:pt x="7437" y="0"/>
                      <a:pt x="7384" y="18"/>
                      <a:pt x="7330" y="54"/>
                    </a:cubicBezTo>
                    <a:cubicBezTo>
                      <a:pt x="7188" y="125"/>
                      <a:pt x="7117" y="196"/>
                      <a:pt x="7081" y="338"/>
                    </a:cubicBezTo>
                    <a:cubicBezTo>
                      <a:pt x="6974" y="623"/>
                      <a:pt x="6832" y="943"/>
                      <a:pt x="6690" y="1263"/>
                    </a:cubicBezTo>
                    <a:cubicBezTo>
                      <a:pt x="6547" y="1583"/>
                      <a:pt x="6369" y="1939"/>
                      <a:pt x="6227" y="2260"/>
                    </a:cubicBezTo>
                    <a:cubicBezTo>
                      <a:pt x="6049" y="2580"/>
                      <a:pt x="5907" y="2900"/>
                      <a:pt x="5729" y="3220"/>
                    </a:cubicBezTo>
                    <a:cubicBezTo>
                      <a:pt x="5551" y="3540"/>
                      <a:pt x="5373" y="3825"/>
                      <a:pt x="5231" y="4074"/>
                    </a:cubicBezTo>
                    <a:cubicBezTo>
                      <a:pt x="5017" y="3683"/>
                      <a:pt x="4839" y="3291"/>
                      <a:pt x="4697" y="2864"/>
                    </a:cubicBezTo>
                    <a:cubicBezTo>
                      <a:pt x="4555" y="2437"/>
                      <a:pt x="4377" y="2046"/>
                      <a:pt x="4235" y="1655"/>
                    </a:cubicBezTo>
                    <a:cubicBezTo>
                      <a:pt x="4128" y="1406"/>
                      <a:pt x="3950" y="1263"/>
                      <a:pt x="3665" y="1263"/>
                    </a:cubicBezTo>
                    <a:cubicBezTo>
                      <a:pt x="3630" y="1263"/>
                      <a:pt x="3523" y="1299"/>
                      <a:pt x="3416" y="1334"/>
                    </a:cubicBezTo>
                    <a:cubicBezTo>
                      <a:pt x="3310" y="1406"/>
                      <a:pt x="3238" y="1477"/>
                      <a:pt x="3167" y="1655"/>
                    </a:cubicBezTo>
                    <a:cubicBezTo>
                      <a:pt x="3060" y="1868"/>
                      <a:pt x="2918" y="2082"/>
                      <a:pt x="2776" y="2331"/>
                    </a:cubicBezTo>
                    <a:cubicBezTo>
                      <a:pt x="2669" y="2544"/>
                      <a:pt x="2527" y="2793"/>
                      <a:pt x="2349" y="3007"/>
                    </a:cubicBezTo>
                    <a:cubicBezTo>
                      <a:pt x="2207" y="3220"/>
                      <a:pt x="2064" y="3434"/>
                      <a:pt x="1922" y="3647"/>
                    </a:cubicBezTo>
                    <a:cubicBezTo>
                      <a:pt x="1744" y="3861"/>
                      <a:pt x="1602" y="4039"/>
                      <a:pt x="1495" y="4216"/>
                    </a:cubicBezTo>
                    <a:cubicBezTo>
                      <a:pt x="1388" y="4003"/>
                      <a:pt x="1281" y="3790"/>
                      <a:pt x="1210" y="3505"/>
                    </a:cubicBezTo>
                    <a:cubicBezTo>
                      <a:pt x="1139" y="3220"/>
                      <a:pt x="1068" y="2936"/>
                      <a:pt x="1032" y="2615"/>
                    </a:cubicBezTo>
                    <a:cubicBezTo>
                      <a:pt x="997" y="2331"/>
                      <a:pt x="961" y="2046"/>
                      <a:pt x="926" y="1761"/>
                    </a:cubicBezTo>
                    <a:cubicBezTo>
                      <a:pt x="890" y="1477"/>
                      <a:pt x="890" y="1228"/>
                      <a:pt x="854" y="979"/>
                    </a:cubicBezTo>
                    <a:cubicBezTo>
                      <a:pt x="854" y="836"/>
                      <a:pt x="783" y="694"/>
                      <a:pt x="712" y="587"/>
                    </a:cubicBezTo>
                    <a:cubicBezTo>
                      <a:pt x="605" y="480"/>
                      <a:pt x="499" y="409"/>
                      <a:pt x="321" y="409"/>
                    </a:cubicBezTo>
                    <a:cubicBezTo>
                      <a:pt x="214" y="409"/>
                      <a:pt x="143" y="409"/>
                      <a:pt x="72" y="480"/>
                    </a:cubicBezTo>
                    <a:cubicBezTo>
                      <a:pt x="36" y="552"/>
                      <a:pt x="0" y="623"/>
                      <a:pt x="0" y="730"/>
                    </a:cubicBezTo>
                    <a:cubicBezTo>
                      <a:pt x="0" y="1512"/>
                      <a:pt x="72" y="2260"/>
                      <a:pt x="178" y="3007"/>
                    </a:cubicBezTo>
                    <a:cubicBezTo>
                      <a:pt x="285" y="3754"/>
                      <a:pt x="534" y="4430"/>
                      <a:pt x="854" y="5070"/>
                    </a:cubicBezTo>
                    <a:cubicBezTo>
                      <a:pt x="961" y="5248"/>
                      <a:pt x="1103" y="5391"/>
                      <a:pt x="1317" y="5426"/>
                    </a:cubicBezTo>
                    <a:cubicBezTo>
                      <a:pt x="1353" y="5426"/>
                      <a:pt x="1424" y="5426"/>
                      <a:pt x="1495" y="5391"/>
                    </a:cubicBezTo>
                    <a:cubicBezTo>
                      <a:pt x="1566" y="5355"/>
                      <a:pt x="1637" y="5319"/>
                      <a:pt x="1708" y="5213"/>
                    </a:cubicBezTo>
                    <a:cubicBezTo>
                      <a:pt x="2100" y="4821"/>
                      <a:pt x="2420" y="4394"/>
                      <a:pt x="2740" y="3896"/>
                    </a:cubicBezTo>
                    <a:cubicBezTo>
                      <a:pt x="3060" y="3434"/>
                      <a:pt x="3381" y="2971"/>
                      <a:pt x="3630" y="2509"/>
                    </a:cubicBezTo>
                    <a:cubicBezTo>
                      <a:pt x="3808" y="3042"/>
                      <a:pt x="3986" y="3505"/>
                      <a:pt x="4199" y="3896"/>
                    </a:cubicBezTo>
                    <a:cubicBezTo>
                      <a:pt x="4377" y="4288"/>
                      <a:pt x="4590" y="4679"/>
                      <a:pt x="4804" y="5035"/>
                    </a:cubicBezTo>
                    <a:cubicBezTo>
                      <a:pt x="4875" y="5142"/>
                      <a:pt x="4946" y="5177"/>
                      <a:pt x="5017" y="5248"/>
                    </a:cubicBezTo>
                    <a:cubicBezTo>
                      <a:pt x="5089" y="5284"/>
                      <a:pt x="5160" y="5319"/>
                      <a:pt x="5266" y="5319"/>
                    </a:cubicBezTo>
                    <a:cubicBezTo>
                      <a:pt x="5444" y="5319"/>
                      <a:pt x="5587" y="5213"/>
                      <a:pt x="5729" y="4999"/>
                    </a:cubicBezTo>
                    <a:cubicBezTo>
                      <a:pt x="6227" y="4288"/>
                      <a:pt x="6619" y="3576"/>
                      <a:pt x="6974" y="2829"/>
                    </a:cubicBezTo>
                    <a:cubicBezTo>
                      <a:pt x="7330" y="2082"/>
                      <a:pt x="7615" y="1370"/>
                      <a:pt x="7864" y="730"/>
                    </a:cubicBezTo>
                    <a:cubicBezTo>
                      <a:pt x="7899" y="623"/>
                      <a:pt x="7899" y="516"/>
                      <a:pt x="7864" y="374"/>
                    </a:cubicBezTo>
                    <a:cubicBezTo>
                      <a:pt x="7828" y="231"/>
                      <a:pt x="7757" y="125"/>
                      <a:pt x="7650" y="54"/>
                    </a:cubicBezTo>
                    <a:cubicBezTo>
                      <a:pt x="7597" y="18"/>
                      <a:pt x="7544" y="0"/>
                      <a:pt x="74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36" name="Google Shape;3536;p81"/>
              <p:cNvSpPr/>
              <p:nvPr/>
            </p:nvSpPr>
            <p:spPr>
              <a:xfrm>
                <a:off x="2098725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4" y="15"/>
                      <a:pt x="2491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8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07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1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1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1" y="4462"/>
                    </a:cubicBezTo>
                    <a:cubicBezTo>
                      <a:pt x="3416" y="4533"/>
                      <a:pt x="3131" y="4605"/>
                      <a:pt x="2811" y="4640"/>
                    </a:cubicBezTo>
                    <a:cubicBezTo>
                      <a:pt x="2526" y="4711"/>
                      <a:pt x="2206" y="4782"/>
                      <a:pt x="1922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8" y="3075"/>
                      <a:pt x="4234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5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45" y="1189"/>
                    </a:cubicBezTo>
                    <a:cubicBezTo>
                      <a:pt x="1245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11" y="869"/>
                      <a:pt x="3025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37" name="Google Shape;3537;p81"/>
              <p:cNvSpPr/>
              <p:nvPr/>
            </p:nvSpPr>
            <p:spPr>
              <a:xfrm>
                <a:off x="2342450" y="3357950"/>
                <a:ext cx="1281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124" h="5766" extrusionOk="0">
                    <a:moveTo>
                      <a:pt x="4768" y="1"/>
                    </a:moveTo>
                    <a:cubicBezTo>
                      <a:pt x="4661" y="1"/>
                      <a:pt x="4555" y="37"/>
                      <a:pt x="4448" y="143"/>
                    </a:cubicBezTo>
                    <a:cubicBezTo>
                      <a:pt x="4306" y="214"/>
                      <a:pt x="4270" y="286"/>
                      <a:pt x="4270" y="392"/>
                    </a:cubicBezTo>
                    <a:cubicBezTo>
                      <a:pt x="4199" y="1104"/>
                      <a:pt x="4128" y="1816"/>
                      <a:pt x="4057" y="2492"/>
                    </a:cubicBezTo>
                    <a:cubicBezTo>
                      <a:pt x="3985" y="3132"/>
                      <a:pt x="3914" y="3737"/>
                      <a:pt x="3807" y="4271"/>
                    </a:cubicBezTo>
                    <a:cubicBezTo>
                      <a:pt x="3630" y="4057"/>
                      <a:pt x="3452" y="3808"/>
                      <a:pt x="3238" y="3559"/>
                    </a:cubicBezTo>
                    <a:cubicBezTo>
                      <a:pt x="3060" y="3274"/>
                      <a:pt x="2847" y="2990"/>
                      <a:pt x="2598" y="2705"/>
                    </a:cubicBezTo>
                    <a:cubicBezTo>
                      <a:pt x="2384" y="2420"/>
                      <a:pt x="2135" y="2136"/>
                      <a:pt x="1851" y="1887"/>
                    </a:cubicBezTo>
                    <a:cubicBezTo>
                      <a:pt x="1601" y="1602"/>
                      <a:pt x="1281" y="1353"/>
                      <a:pt x="961" y="1140"/>
                    </a:cubicBezTo>
                    <a:cubicBezTo>
                      <a:pt x="961" y="997"/>
                      <a:pt x="925" y="890"/>
                      <a:pt x="854" y="819"/>
                    </a:cubicBezTo>
                    <a:cubicBezTo>
                      <a:pt x="819" y="713"/>
                      <a:pt x="676" y="677"/>
                      <a:pt x="498" y="641"/>
                    </a:cubicBezTo>
                    <a:cubicBezTo>
                      <a:pt x="427" y="641"/>
                      <a:pt x="356" y="677"/>
                      <a:pt x="249" y="784"/>
                    </a:cubicBezTo>
                    <a:cubicBezTo>
                      <a:pt x="178" y="890"/>
                      <a:pt x="107" y="1033"/>
                      <a:pt x="107" y="1246"/>
                    </a:cubicBezTo>
                    <a:cubicBezTo>
                      <a:pt x="71" y="1460"/>
                      <a:pt x="71" y="1744"/>
                      <a:pt x="36" y="2065"/>
                    </a:cubicBezTo>
                    <a:cubicBezTo>
                      <a:pt x="36" y="2420"/>
                      <a:pt x="0" y="2776"/>
                      <a:pt x="0" y="3132"/>
                    </a:cubicBezTo>
                    <a:cubicBezTo>
                      <a:pt x="0" y="3523"/>
                      <a:pt x="0" y="3879"/>
                      <a:pt x="0" y="4199"/>
                    </a:cubicBezTo>
                    <a:cubicBezTo>
                      <a:pt x="0" y="4555"/>
                      <a:pt x="0" y="4804"/>
                      <a:pt x="36" y="4982"/>
                    </a:cubicBezTo>
                    <a:cubicBezTo>
                      <a:pt x="36" y="5160"/>
                      <a:pt x="107" y="5338"/>
                      <a:pt x="214" y="5516"/>
                    </a:cubicBezTo>
                    <a:cubicBezTo>
                      <a:pt x="321" y="5694"/>
                      <a:pt x="463" y="5765"/>
                      <a:pt x="641" y="5765"/>
                    </a:cubicBezTo>
                    <a:cubicBezTo>
                      <a:pt x="783" y="5765"/>
                      <a:pt x="854" y="5729"/>
                      <a:pt x="854" y="5658"/>
                    </a:cubicBezTo>
                    <a:cubicBezTo>
                      <a:pt x="819" y="5053"/>
                      <a:pt x="819" y="4484"/>
                      <a:pt x="854" y="3915"/>
                    </a:cubicBezTo>
                    <a:cubicBezTo>
                      <a:pt x="854" y="3310"/>
                      <a:pt x="890" y="2741"/>
                      <a:pt x="925" y="2136"/>
                    </a:cubicBezTo>
                    <a:cubicBezTo>
                      <a:pt x="1174" y="2349"/>
                      <a:pt x="1388" y="2598"/>
                      <a:pt x="1601" y="2847"/>
                    </a:cubicBezTo>
                    <a:cubicBezTo>
                      <a:pt x="1815" y="3096"/>
                      <a:pt x="2028" y="3346"/>
                      <a:pt x="2242" y="3595"/>
                    </a:cubicBezTo>
                    <a:cubicBezTo>
                      <a:pt x="2455" y="3879"/>
                      <a:pt x="2633" y="4128"/>
                      <a:pt x="2811" y="4377"/>
                    </a:cubicBezTo>
                    <a:cubicBezTo>
                      <a:pt x="2989" y="4626"/>
                      <a:pt x="3167" y="4840"/>
                      <a:pt x="3309" y="5053"/>
                    </a:cubicBezTo>
                    <a:cubicBezTo>
                      <a:pt x="3416" y="5196"/>
                      <a:pt x="3558" y="5302"/>
                      <a:pt x="3736" y="5409"/>
                    </a:cubicBezTo>
                    <a:cubicBezTo>
                      <a:pt x="3867" y="5461"/>
                      <a:pt x="3978" y="5494"/>
                      <a:pt x="4070" y="5494"/>
                    </a:cubicBezTo>
                    <a:cubicBezTo>
                      <a:pt x="4104" y="5494"/>
                      <a:pt x="4135" y="5490"/>
                      <a:pt x="4163" y="5480"/>
                    </a:cubicBezTo>
                    <a:cubicBezTo>
                      <a:pt x="4270" y="5445"/>
                      <a:pt x="4377" y="5409"/>
                      <a:pt x="4412" y="5338"/>
                    </a:cubicBezTo>
                    <a:cubicBezTo>
                      <a:pt x="4484" y="5267"/>
                      <a:pt x="4519" y="5160"/>
                      <a:pt x="4555" y="4982"/>
                    </a:cubicBezTo>
                    <a:cubicBezTo>
                      <a:pt x="4733" y="4271"/>
                      <a:pt x="4839" y="3523"/>
                      <a:pt x="4910" y="2741"/>
                    </a:cubicBezTo>
                    <a:cubicBezTo>
                      <a:pt x="5017" y="1922"/>
                      <a:pt x="5088" y="1140"/>
                      <a:pt x="5124" y="392"/>
                    </a:cubicBezTo>
                    <a:cubicBezTo>
                      <a:pt x="5124" y="143"/>
                      <a:pt x="5017" y="37"/>
                      <a:pt x="4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38" name="Google Shape;3538;p81"/>
              <p:cNvSpPr/>
              <p:nvPr/>
            </p:nvSpPr>
            <p:spPr>
              <a:xfrm>
                <a:off x="2486550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8" y="1"/>
                      <a:pt x="2930" y="5"/>
                      <a:pt x="2882" y="15"/>
                    </a:cubicBezTo>
                    <a:cubicBezTo>
                      <a:pt x="2705" y="15"/>
                      <a:pt x="2527" y="50"/>
                      <a:pt x="2278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103" y="228"/>
                      <a:pt x="854" y="299"/>
                    </a:cubicBezTo>
                    <a:cubicBezTo>
                      <a:pt x="641" y="335"/>
                      <a:pt x="427" y="370"/>
                      <a:pt x="249" y="406"/>
                    </a:cubicBezTo>
                    <a:cubicBezTo>
                      <a:pt x="178" y="442"/>
                      <a:pt x="107" y="513"/>
                      <a:pt x="72" y="584"/>
                    </a:cubicBezTo>
                    <a:cubicBezTo>
                      <a:pt x="36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214" y="1118"/>
                      <a:pt x="285" y="1189"/>
                      <a:pt x="392" y="1189"/>
                    </a:cubicBezTo>
                    <a:cubicBezTo>
                      <a:pt x="356" y="1473"/>
                      <a:pt x="356" y="1722"/>
                      <a:pt x="356" y="2007"/>
                    </a:cubicBezTo>
                    <a:cubicBezTo>
                      <a:pt x="321" y="2256"/>
                      <a:pt x="321" y="2505"/>
                      <a:pt x="321" y="2790"/>
                    </a:cubicBezTo>
                    <a:cubicBezTo>
                      <a:pt x="178" y="2861"/>
                      <a:pt x="72" y="2968"/>
                      <a:pt x="72" y="3146"/>
                    </a:cubicBezTo>
                    <a:cubicBezTo>
                      <a:pt x="72" y="3288"/>
                      <a:pt x="143" y="3430"/>
                      <a:pt x="285" y="3502"/>
                    </a:cubicBezTo>
                    <a:cubicBezTo>
                      <a:pt x="285" y="3964"/>
                      <a:pt x="285" y="4391"/>
                      <a:pt x="285" y="4854"/>
                    </a:cubicBezTo>
                    <a:cubicBezTo>
                      <a:pt x="285" y="5174"/>
                      <a:pt x="392" y="5387"/>
                      <a:pt x="534" y="5565"/>
                    </a:cubicBezTo>
                    <a:cubicBezTo>
                      <a:pt x="676" y="5743"/>
                      <a:pt x="926" y="5814"/>
                      <a:pt x="1210" y="5814"/>
                    </a:cubicBezTo>
                    <a:cubicBezTo>
                      <a:pt x="1708" y="5779"/>
                      <a:pt x="2242" y="5743"/>
                      <a:pt x="2776" y="5601"/>
                    </a:cubicBezTo>
                    <a:cubicBezTo>
                      <a:pt x="3345" y="5458"/>
                      <a:pt x="3879" y="5316"/>
                      <a:pt x="4448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4" y="4960"/>
                      <a:pt x="4911" y="4925"/>
                      <a:pt x="5017" y="4854"/>
                    </a:cubicBezTo>
                    <a:cubicBezTo>
                      <a:pt x="5088" y="4782"/>
                      <a:pt x="5195" y="4747"/>
                      <a:pt x="5231" y="4676"/>
                    </a:cubicBezTo>
                    <a:cubicBezTo>
                      <a:pt x="5302" y="4640"/>
                      <a:pt x="5338" y="4605"/>
                      <a:pt x="5338" y="4569"/>
                    </a:cubicBezTo>
                    <a:cubicBezTo>
                      <a:pt x="5338" y="4462"/>
                      <a:pt x="5302" y="4391"/>
                      <a:pt x="5266" y="4320"/>
                    </a:cubicBezTo>
                    <a:cubicBezTo>
                      <a:pt x="5195" y="4284"/>
                      <a:pt x="5124" y="4249"/>
                      <a:pt x="5053" y="4249"/>
                    </a:cubicBezTo>
                    <a:cubicBezTo>
                      <a:pt x="5000" y="4231"/>
                      <a:pt x="4955" y="4222"/>
                      <a:pt x="4911" y="4222"/>
                    </a:cubicBezTo>
                    <a:cubicBezTo>
                      <a:pt x="4866" y="4222"/>
                      <a:pt x="4822" y="4231"/>
                      <a:pt x="4768" y="4249"/>
                    </a:cubicBezTo>
                    <a:cubicBezTo>
                      <a:pt x="4662" y="4249"/>
                      <a:pt x="4555" y="4249"/>
                      <a:pt x="4448" y="4284"/>
                    </a:cubicBezTo>
                    <a:cubicBezTo>
                      <a:pt x="4235" y="4355"/>
                      <a:pt x="4021" y="4391"/>
                      <a:pt x="3736" y="4462"/>
                    </a:cubicBezTo>
                    <a:cubicBezTo>
                      <a:pt x="3452" y="4533"/>
                      <a:pt x="3167" y="4605"/>
                      <a:pt x="2847" y="4640"/>
                    </a:cubicBezTo>
                    <a:cubicBezTo>
                      <a:pt x="2527" y="4711"/>
                      <a:pt x="2242" y="4782"/>
                      <a:pt x="1922" y="4818"/>
                    </a:cubicBezTo>
                    <a:cubicBezTo>
                      <a:pt x="1637" y="4854"/>
                      <a:pt x="1388" y="4889"/>
                      <a:pt x="1210" y="4889"/>
                    </a:cubicBezTo>
                    <a:cubicBezTo>
                      <a:pt x="1175" y="4427"/>
                      <a:pt x="1175" y="3964"/>
                      <a:pt x="1210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45" y="3217"/>
                      <a:pt x="3736" y="3146"/>
                    </a:cubicBezTo>
                    <a:cubicBezTo>
                      <a:pt x="3985" y="3110"/>
                      <a:pt x="4128" y="3075"/>
                      <a:pt x="4235" y="2968"/>
                    </a:cubicBezTo>
                    <a:cubicBezTo>
                      <a:pt x="4341" y="2897"/>
                      <a:pt x="4377" y="2790"/>
                      <a:pt x="4341" y="2719"/>
                    </a:cubicBezTo>
                    <a:cubicBezTo>
                      <a:pt x="4199" y="2576"/>
                      <a:pt x="4057" y="2470"/>
                      <a:pt x="3879" y="2399"/>
                    </a:cubicBezTo>
                    <a:cubicBezTo>
                      <a:pt x="3749" y="2346"/>
                      <a:pt x="3599" y="2313"/>
                      <a:pt x="3459" y="2313"/>
                    </a:cubicBezTo>
                    <a:cubicBezTo>
                      <a:pt x="3407" y="2313"/>
                      <a:pt x="3357" y="2318"/>
                      <a:pt x="3309" y="2327"/>
                    </a:cubicBezTo>
                    <a:cubicBezTo>
                      <a:pt x="3096" y="2327"/>
                      <a:pt x="2776" y="2363"/>
                      <a:pt x="2384" y="2434"/>
                    </a:cubicBezTo>
                    <a:cubicBezTo>
                      <a:pt x="1957" y="2470"/>
                      <a:pt x="1602" y="2541"/>
                      <a:pt x="1210" y="2576"/>
                    </a:cubicBezTo>
                    <a:lnTo>
                      <a:pt x="1246" y="1900"/>
                    </a:lnTo>
                    <a:cubicBezTo>
                      <a:pt x="1246" y="1651"/>
                      <a:pt x="1246" y="1438"/>
                      <a:pt x="1281" y="1189"/>
                    </a:cubicBezTo>
                    <a:cubicBezTo>
                      <a:pt x="1281" y="1153"/>
                      <a:pt x="1281" y="1153"/>
                      <a:pt x="1281" y="1118"/>
                    </a:cubicBezTo>
                    <a:lnTo>
                      <a:pt x="1281" y="1082"/>
                    </a:lnTo>
                    <a:cubicBezTo>
                      <a:pt x="1459" y="1046"/>
                      <a:pt x="1637" y="1011"/>
                      <a:pt x="1815" y="1011"/>
                    </a:cubicBezTo>
                    <a:cubicBezTo>
                      <a:pt x="2029" y="975"/>
                      <a:pt x="2242" y="940"/>
                      <a:pt x="2456" y="904"/>
                    </a:cubicBezTo>
                    <a:cubicBezTo>
                      <a:pt x="2633" y="904"/>
                      <a:pt x="2847" y="869"/>
                      <a:pt x="3025" y="869"/>
                    </a:cubicBezTo>
                    <a:cubicBezTo>
                      <a:pt x="3238" y="833"/>
                      <a:pt x="3381" y="797"/>
                      <a:pt x="3523" y="797"/>
                    </a:cubicBezTo>
                    <a:cubicBezTo>
                      <a:pt x="3665" y="762"/>
                      <a:pt x="3772" y="726"/>
                      <a:pt x="3843" y="655"/>
                    </a:cubicBezTo>
                    <a:cubicBezTo>
                      <a:pt x="3950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6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39" name="Google Shape;3539;p81"/>
              <p:cNvSpPr/>
              <p:nvPr/>
            </p:nvSpPr>
            <p:spPr>
              <a:xfrm>
                <a:off x="2625325" y="3354050"/>
                <a:ext cx="133450" cy="1453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5815" extrusionOk="0">
                    <a:moveTo>
                      <a:pt x="3025" y="1"/>
                    </a:moveTo>
                    <a:cubicBezTo>
                      <a:pt x="2977" y="1"/>
                      <a:pt x="2930" y="5"/>
                      <a:pt x="2882" y="15"/>
                    </a:cubicBezTo>
                    <a:cubicBezTo>
                      <a:pt x="2704" y="15"/>
                      <a:pt x="2526" y="50"/>
                      <a:pt x="2277" y="86"/>
                    </a:cubicBezTo>
                    <a:cubicBezTo>
                      <a:pt x="2064" y="86"/>
                      <a:pt x="1815" y="121"/>
                      <a:pt x="1566" y="157"/>
                    </a:cubicBezTo>
                    <a:cubicBezTo>
                      <a:pt x="1317" y="193"/>
                      <a:pt x="1067" y="228"/>
                      <a:pt x="854" y="299"/>
                    </a:cubicBezTo>
                    <a:cubicBezTo>
                      <a:pt x="605" y="335"/>
                      <a:pt x="427" y="370"/>
                      <a:pt x="249" y="406"/>
                    </a:cubicBezTo>
                    <a:cubicBezTo>
                      <a:pt x="142" y="442"/>
                      <a:pt x="71" y="513"/>
                      <a:pt x="36" y="584"/>
                    </a:cubicBezTo>
                    <a:cubicBezTo>
                      <a:pt x="0" y="619"/>
                      <a:pt x="0" y="691"/>
                      <a:pt x="0" y="797"/>
                    </a:cubicBezTo>
                    <a:cubicBezTo>
                      <a:pt x="0" y="869"/>
                      <a:pt x="36" y="975"/>
                      <a:pt x="107" y="1046"/>
                    </a:cubicBezTo>
                    <a:cubicBezTo>
                      <a:pt x="178" y="1118"/>
                      <a:pt x="285" y="1189"/>
                      <a:pt x="356" y="1189"/>
                    </a:cubicBezTo>
                    <a:cubicBezTo>
                      <a:pt x="356" y="1473"/>
                      <a:pt x="356" y="1722"/>
                      <a:pt x="320" y="2007"/>
                    </a:cubicBezTo>
                    <a:cubicBezTo>
                      <a:pt x="320" y="2256"/>
                      <a:pt x="320" y="2505"/>
                      <a:pt x="285" y="2790"/>
                    </a:cubicBezTo>
                    <a:cubicBezTo>
                      <a:pt x="142" y="2861"/>
                      <a:pt x="71" y="2968"/>
                      <a:pt x="36" y="3146"/>
                    </a:cubicBezTo>
                    <a:cubicBezTo>
                      <a:pt x="36" y="3288"/>
                      <a:pt x="142" y="3430"/>
                      <a:pt x="285" y="3502"/>
                    </a:cubicBezTo>
                    <a:cubicBezTo>
                      <a:pt x="249" y="3964"/>
                      <a:pt x="249" y="4391"/>
                      <a:pt x="285" y="4854"/>
                    </a:cubicBezTo>
                    <a:cubicBezTo>
                      <a:pt x="285" y="5174"/>
                      <a:pt x="356" y="5387"/>
                      <a:pt x="534" y="5565"/>
                    </a:cubicBezTo>
                    <a:cubicBezTo>
                      <a:pt x="676" y="5743"/>
                      <a:pt x="890" y="5814"/>
                      <a:pt x="1210" y="5814"/>
                    </a:cubicBezTo>
                    <a:cubicBezTo>
                      <a:pt x="1708" y="5779"/>
                      <a:pt x="2242" y="5743"/>
                      <a:pt x="2775" y="5601"/>
                    </a:cubicBezTo>
                    <a:cubicBezTo>
                      <a:pt x="3309" y="5458"/>
                      <a:pt x="3878" y="5316"/>
                      <a:pt x="4412" y="5138"/>
                    </a:cubicBezTo>
                    <a:cubicBezTo>
                      <a:pt x="4519" y="5103"/>
                      <a:pt x="4590" y="5067"/>
                      <a:pt x="4697" y="5032"/>
                    </a:cubicBezTo>
                    <a:cubicBezTo>
                      <a:pt x="4803" y="4960"/>
                      <a:pt x="4910" y="4925"/>
                      <a:pt x="4981" y="4854"/>
                    </a:cubicBezTo>
                    <a:cubicBezTo>
                      <a:pt x="5088" y="4782"/>
                      <a:pt x="5159" y="4747"/>
                      <a:pt x="5230" y="4676"/>
                    </a:cubicBezTo>
                    <a:cubicBezTo>
                      <a:pt x="5302" y="4640"/>
                      <a:pt x="5337" y="4605"/>
                      <a:pt x="5337" y="4569"/>
                    </a:cubicBezTo>
                    <a:cubicBezTo>
                      <a:pt x="5337" y="4462"/>
                      <a:pt x="5302" y="4391"/>
                      <a:pt x="5230" y="4320"/>
                    </a:cubicBezTo>
                    <a:cubicBezTo>
                      <a:pt x="5195" y="4284"/>
                      <a:pt x="5124" y="4249"/>
                      <a:pt x="5017" y="4249"/>
                    </a:cubicBezTo>
                    <a:cubicBezTo>
                      <a:pt x="4981" y="4231"/>
                      <a:pt x="4937" y="4222"/>
                      <a:pt x="4888" y="4222"/>
                    </a:cubicBezTo>
                    <a:cubicBezTo>
                      <a:pt x="4839" y="4222"/>
                      <a:pt x="4786" y="4231"/>
                      <a:pt x="4732" y="4249"/>
                    </a:cubicBezTo>
                    <a:cubicBezTo>
                      <a:pt x="4626" y="4249"/>
                      <a:pt x="4519" y="4249"/>
                      <a:pt x="4448" y="4284"/>
                    </a:cubicBezTo>
                    <a:cubicBezTo>
                      <a:pt x="4234" y="4355"/>
                      <a:pt x="3985" y="4391"/>
                      <a:pt x="3700" y="4462"/>
                    </a:cubicBezTo>
                    <a:cubicBezTo>
                      <a:pt x="3416" y="4533"/>
                      <a:pt x="3131" y="4605"/>
                      <a:pt x="2847" y="4640"/>
                    </a:cubicBezTo>
                    <a:cubicBezTo>
                      <a:pt x="2526" y="4711"/>
                      <a:pt x="2206" y="4782"/>
                      <a:pt x="1921" y="4818"/>
                    </a:cubicBezTo>
                    <a:cubicBezTo>
                      <a:pt x="1637" y="4854"/>
                      <a:pt x="1388" y="4889"/>
                      <a:pt x="1174" y="4889"/>
                    </a:cubicBezTo>
                    <a:cubicBezTo>
                      <a:pt x="1174" y="4427"/>
                      <a:pt x="1174" y="3964"/>
                      <a:pt x="1174" y="3502"/>
                    </a:cubicBezTo>
                    <a:cubicBezTo>
                      <a:pt x="1637" y="3430"/>
                      <a:pt x="2064" y="3359"/>
                      <a:pt x="2491" y="3324"/>
                    </a:cubicBezTo>
                    <a:cubicBezTo>
                      <a:pt x="2918" y="3252"/>
                      <a:pt x="3309" y="3217"/>
                      <a:pt x="3736" y="3146"/>
                    </a:cubicBezTo>
                    <a:cubicBezTo>
                      <a:pt x="3950" y="3110"/>
                      <a:pt x="4127" y="3075"/>
                      <a:pt x="4234" y="2968"/>
                    </a:cubicBezTo>
                    <a:cubicBezTo>
                      <a:pt x="4341" y="2897"/>
                      <a:pt x="4376" y="2790"/>
                      <a:pt x="4341" y="2719"/>
                    </a:cubicBezTo>
                    <a:cubicBezTo>
                      <a:pt x="4199" y="2576"/>
                      <a:pt x="4021" y="2470"/>
                      <a:pt x="3843" y="2399"/>
                    </a:cubicBezTo>
                    <a:cubicBezTo>
                      <a:pt x="3713" y="2346"/>
                      <a:pt x="3582" y="2313"/>
                      <a:pt x="3452" y="2313"/>
                    </a:cubicBezTo>
                    <a:cubicBezTo>
                      <a:pt x="3404" y="2313"/>
                      <a:pt x="3357" y="2318"/>
                      <a:pt x="3309" y="2327"/>
                    </a:cubicBezTo>
                    <a:cubicBezTo>
                      <a:pt x="3060" y="2327"/>
                      <a:pt x="2740" y="2363"/>
                      <a:pt x="2348" y="2434"/>
                    </a:cubicBezTo>
                    <a:cubicBezTo>
                      <a:pt x="1957" y="2470"/>
                      <a:pt x="1566" y="2541"/>
                      <a:pt x="1210" y="2576"/>
                    </a:cubicBezTo>
                    <a:lnTo>
                      <a:pt x="1210" y="1900"/>
                    </a:lnTo>
                    <a:cubicBezTo>
                      <a:pt x="1245" y="1651"/>
                      <a:pt x="1245" y="1438"/>
                      <a:pt x="1281" y="1189"/>
                    </a:cubicBezTo>
                    <a:cubicBezTo>
                      <a:pt x="1281" y="1153"/>
                      <a:pt x="1245" y="1153"/>
                      <a:pt x="1245" y="1118"/>
                    </a:cubicBezTo>
                    <a:lnTo>
                      <a:pt x="1245" y="1082"/>
                    </a:lnTo>
                    <a:cubicBezTo>
                      <a:pt x="1423" y="1046"/>
                      <a:pt x="1601" y="1011"/>
                      <a:pt x="1815" y="1011"/>
                    </a:cubicBezTo>
                    <a:cubicBezTo>
                      <a:pt x="2028" y="975"/>
                      <a:pt x="2242" y="940"/>
                      <a:pt x="2420" y="904"/>
                    </a:cubicBezTo>
                    <a:cubicBezTo>
                      <a:pt x="2633" y="904"/>
                      <a:pt x="2847" y="869"/>
                      <a:pt x="3024" y="869"/>
                    </a:cubicBezTo>
                    <a:cubicBezTo>
                      <a:pt x="3202" y="833"/>
                      <a:pt x="3380" y="797"/>
                      <a:pt x="3487" y="797"/>
                    </a:cubicBezTo>
                    <a:cubicBezTo>
                      <a:pt x="3629" y="762"/>
                      <a:pt x="3736" y="726"/>
                      <a:pt x="3843" y="655"/>
                    </a:cubicBezTo>
                    <a:cubicBezTo>
                      <a:pt x="3914" y="584"/>
                      <a:pt x="3950" y="513"/>
                      <a:pt x="3914" y="370"/>
                    </a:cubicBezTo>
                    <a:cubicBezTo>
                      <a:pt x="3772" y="228"/>
                      <a:pt x="3594" y="121"/>
                      <a:pt x="3416" y="86"/>
                    </a:cubicBezTo>
                    <a:cubicBezTo>
                      <a:pt x="3286" y="34"/>
                      <a:pt x="3155" y="1"/>
                      <a:pt x="30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0" name="Google Shape;3540;p81"/>
              <p:cNvSpPr/>
              <p:nvPr/>
            </p:nvSpPr>
            <p:spPr>
              <a:xfrm>
                <a:off x="2758750" y="3345425"/>
                <a:ext cx="112100" cy="158125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6325" extrusionOk="0">
                    <a:moveTo>
                      <a:pt x="1779" y="858"/>
                    </a:moveTo>
                    <a:cubicBezTo>
                      <a:pt x="1850" y="858"/>
                      <a:pt x="1886" y="893"/>
                      <a:pt x="1957" y="893"/>
                    </a:cubicBezTo>
                    <a:lnTo>
                      <a:pt x="2135" y="893"/>
                    </a:lnTo>
                    <a:cubicBezTo>
                      <a:pt x="2633" y="1000"/>
                      <a:pt x="3025" y="1249"/>
                      <a:pt x="3274" y="1605"/>
                    </a:cubicBezTo>
                    <a:cubicBezTo>
                      <a:pt x="3487" y="1925"/>
                      <a:pt x="3594" y="2317"/>
                      <a:pt x="3594" y="2779"/>
                    </a:cubicBezTo>
                    <a:cubicBezTo>
                      <a:pt x="3594" y="3277"/>
                      <a:pt x="3416" y="3740"/>
                      <a:pt x="3131" y="4167"/>
                    </a:cubicBezTo>
                    <a:cubicBezTo>
                      <a:pt x="2847" y="4594"/>
                      <a:pt x="2526" y="4950"/>
                      <a:pt x="2135" y="5234"/>
                    </a:cubicBezTo>
                    <a:cubicBezTo>
                      <a:pt x="2064" y="4523"/>
                      <a:pt x="1993" y="3847"/>
                      <a:pt x="1993" y="3206"/>
                    </a:cubicBezTo>
                    <a:cubicBezTo>
                      <a:pt x="1993" y="2566"/>
                      <a:pt x="1993" y="1996"/>
                      <a:pt x="1993" y="1427"/>
                    </a:cubicBezTo>
                    <a:cubicBezTo>
                      <a:pt x="1993" y="1356"/>
                      <a:pt x="1957" y="1249"/>
                      <a:pt x="1922" y="1142"/>
                    </a:cubicBezTo>
                    <a:cubicBezTo>
                      <a:pt x="1886" y="1036"/>
                      <a:pt x="1850" y="929"/>
                      <a:pt x="1779" y="858"/>
                    </a:cubicBezTo>
                    <a:close/>
                    <a:moveTo>
                      <a:pt x="1658" y="1"/>
                    </a:moveTo>
                    <a:cubicBezTo>
                      <a:pt x="1441" y="1"/>
                      <a:pt x="1230" y="31"/>
                      <a:pt x="1032" y="75"/>
                    </a:cubicBezTo>
                    <a:cubicBezTo>
                      <a:pt x="712" y="146"/>
                      <a:pt x="463" y="253"/>
                      <a:pt x="249" y="360"/>
                    </a:cubicBezTo>
                    <a:cubicBezTo>
                      <a:pt x="142" y="431"/>
                      <a:pt x="71" y="538"/>
                      <a:pt x="36" y="644"/>
                    </a:cubicBezTo>
                    <a:cubicBezTo>
                      <a:pt x="0" y="715"/>
                      <a:pt x="36" y="822"/>
                      <a:pt x="71" y="929"/>
                    </a:cubicBezTo>
                    <a:cubicBezTo>
                      <a:pt x="142" y="1000"/>
                      <a:pt x="214" y="1036"/>
                      <a:pt x="285" y="1071"/>
                    </a:cubicBezTo>
                    <a:cubicBezTo>
                      <a:pt x="338" y="1107"/>
                      <a:pt x="400" y="1125"/>
                      <a:pt x="463" y="1125"/>
                    </a:cubicBezTo>
                    <a:cubicBezTo>
                      <a:pt x="525" y="1125"/>
                      <a:pt x="587" y="1107"/>
                      <a:pt x="641" y="1071"/>
                    </a:cubicBezTo>
                    <a:cubicBezTo>
                      <a:pt x="819" y="1036"/>
                      <a:pt x="961" y="964"/>
                      <a:pt x="1103" y="964"/>
                    </a:cubicBezTo>
                    <a:cubicBezTo>
                      <a:pt x="1103" y="1641"/>
                      <a:pt x="1103" y="2388"/>
                      <a:pt x="1139" y="3206"/>
                    </a:cubicBezTo>
                    <a:cubicBezTo>
                      <a:pt x="1174" y="3989"/>
                      <a:pt x="1246" y="4843"/>
                      <a:pt x="1352" y="5732"/>
                    </a:cubicBezTo>
                    <a:cubicBezTo>
                      <a:pt x="1246" y="5803"/>
                      <a:pt x="1210" y="5875"/>
                      <a:pt x="1210" y="5946"/>
                    </a:cubicBezTo>
                    <a:cubicBezTo>
                      <a:pt x="1210" y="6017"/>
                      <a:pt x="1210" y="6088"/>
                      <a:pt x="1210" y="6124"/>
                    </a:cubicBezTo>
                    <a:cubicBezTo>
                      <a:pt x="1281" y="6195"/>
                      <a:pt x="1352" y="6266"/>
                      <a:pt x="1459" y="6302"/>
                    </a:cubicBezTo>
                    <a:cubicBezTo>
                      <a:pt x="1518" y="6316"/>
                      <a:pt x="1583" y="6325"/>
                      <a:pt x="1657" y="6325"/>
                    </a:cubicBezTo>
                    <a:cubicBezTo>
                      <a:pt x="1761" y="6325"/>
                      <a:pt x="1882" y="6308"/>
                      <a:pt x="2028" y="6266"/>
                    </a:cubicBezTo>
                    <a:cubicBezTo>
                      <a:pt x="2384" y="6124"/>
                      <a:pt x="2704" y="5946"/>
                      <a:pt x="2989" y="5661"/>
                    </a:cubicBezTo>
                    <a:cubicBezTo>
                      <a:pt x="3274" y="5412"/>
                      <a:pt x="3523" y="5127"/>
                      <a:pt x="3736" y="4807"/>
                    </a:cubicBezTo>
                    <a:cubicBezTo>
                      <a:pt x="3950" y="4487"/>
                      <a:pt x="4128" y="4167"/>
                      <a:pt x="4234" y="3811"/>
                    </a:cubicBezTo>
                    <a:cubicBezTo>
                      <a:pt x="4377" y="3455"/>
                      <a:pt x="4448" y="3099"/>
                      <a:pt x="4448" y="2708"/>
                    </a:cubicBezTo>
                    <a:cubicBezTo>
                      <a:pt x="4483" y="2388"/>
                      <a:pt x="4412" y="2067"/>
                      <a:pt x="4305" y="1747"/>
                    </a:cubicBezTo>
                    <a:cubicBezTo>
                      <a:pt x="4199" y="1427"/>
                      <a:pt x="4021" y="1142"/>
                      <a:pt x="3807" y="929"/>
                    </a:cubicBezTo>
                    <a:cubicBezTo>
                      <a:pt x="3594" y="680"/>
                      <a:pt x="3345" y="466"/>
                      <a:pt x="3025" y="324"/>
                    </a:cubicBezTo>
                    <a:cubicBezTo>
                      <a:pt x="2740" y="146"/>
                      <a:pt x="2420" y="75"/>
                      <a:pt x="2064" y="39"/>
                    </a:cubicBezTo>
                    <a:cubicBezTo>
                      <a:pt x="1928" y="12"/>
                      <a:pt x="1792" y="1"/>
                      <a:pt x="16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1" name="Google Shape;3541;p81"/>
              <p:cNvSpPr/>
              <p:nvPr/>
            </p:nvSpPr>
            <p:spPr>
              <a:xfrm>
                <a:off x="2037350" y="3597800"/>
                <a:ext cx="20192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522" extrusionOk="0">
                    <a:moveTo>
                      <a:pt x="6699" y="1"/>
                    </a:moveTo>
                    <a:cubicBezTo>
                      <a:pt x="6671" y="1"/>
                      <a:pt x="6643" y="5"/>
                      <a:pt x="6618" y="14"/>
                    </a:cubicBezTo>
                    <a:cubicBezTo>
                      <a:pt x="6511" y="49"/>
                      <a:pt x="6405" y="121"/>
                      <a:pt x="6333" y="263"/>
                    </a:cubicBezTo>
                    <a:cubicBezTo>
                      <a:pt x="6227" y="370"/>
                      <a:pt x="6156" y="476"/>
                      <a:pt x="6156" y="583"/>
                    </a:cubicBezTo>
                    <a:cubicBezTo>
                      <a:pt x="5693" y="1224"/>
                      <a:pt x="5266" y="1900"/>
                      <a:pt x="4910" y="2611"/>
                    </a:cubicBezTo>
                    <a:cubicBezTo>
                      <a:pt x="4519" y="3287"/>
                      <a:pt x="4163" y="3928"/>
                      <a:pt x="3807" y="4604"/>
                    </a:cubicBezTo>
                    <a:cubicBezTo>
                      <a:pt x="3380" y="4034"/>
                      <a:pt x="2918" y="3501"/>
                      <a:pt x="2455" y="2967"/>
                    </a:cubicBezTo>
                    <a:cubicBezTo>
                      <a:pt x="1993" y="2398"/>
                      <a:pt x="1530" y="1864"/>
                      <a:pt x="996" y="1366"/>
                    </a:cubicBezTo>
                    <a:cubicBezTo>
                      <a:pt x="996" y="1152"/>
                      <a:pt x="925" y="974"/>
                      <a:pt x="818" y="868"/>
                    </a:cubicBezTo>
                    <a:cubicBezTo>
                      <a:pt x="712" y="761"/>
                      <a:pt x="569" y="690"/>
                      <a:pt x="391" y="690"/>
                    </a:cubicBezTo>
                    <a:cubicBezTo>
                      <a:pt x="142" y="690"/>
                      <a:pt x="0" y="903"/>
                      <a:pt x="0" y="1295"/>
                    </a:cubicBezTo>
                    <a:cubicBezTo>
                      <a:pt x="0" y="1686"/>
                      <a:pt x="0" y="2077"/>
                      <a:pt x="0" y="2540"/>
                    </a:cubicBezTo>
                    <a:cubicBezTo>
                      <a:pt x="0" y="3003"/>
                      <a:pt x="0" y="3465"/>
                      <a:pt x="0" y="3928"/>
                    </a:cubicBezTo>
                    <a:cubicBezTo>
                      <a:pt x="36" y="4390"/>
                      <a:pt x="71" y="4817"/>
                      <a:pt x="107" y="5280"/>
                    </a:cubicBezTo>
                    <a:cubicBezTo>
                      <a:pt x="142" y="5742"/>
                      <a:pt x="214" y="6134"/>
                      <a:pt x="285" y="6525"/>
                    </a:cubicBezTo>
                    <a:cubicBezTo>
                      <a:pt x="320" y="6667"/>
                      <a:pt x="427" y="6774"/>
                      <a:pt x="569" y="6881"/>
                    </a:cubicBezTo>
                    <a:cubicBezTo>
                      <a:pt x="676" y="6961"/>
                      <a:pt x="783" y="7001"/>
                      <a:pt x="890" y="7001"/>
                    </a:cubicBezTo>
                    <a:cubicBezTo>
                      <a:pt x="925" y="7001"/>
                      <a:pt x="961" y="6997"/>
                      <a:pt x="996" y="6988"/>
                    </a:cubicBezTo>
                    <a:cubicBezTo>
                      <a:pt x="1032" y="6952"/>
                      <a:pt x="1103" y="6916"/>
                      <a:pt x="1139" y="6845"/>
                    </a:cubicBezTo>
                    <a:cubicBezTo>
                      <a:pt x="1174" y="6739"/>
                      <a:pt x="1210" y="6632"/>
                      <a:pt x="1174" y="6525"/>
                    </a:cubicBezTo>
                    <a:cubicBezTo>
                      <a:pt x="1068" y="5885"/>
                      <a:pt x="1032" y="5244"/>
                      <a:pt x="961" y="4604"/>
                    </a:cubicBezTo>
                    <a:cubicBezTo>
                      <a:pt x="961" y="3928"/>
                      <a:pt x="925" y="3252"/>
                      <a:pt x="961" y="2540"/>
                    </a:cubicBezTo>
                    <a:cubicBezTo>
                      <a:pt x="1388" y="3003"/>
                      <a:pt x="1779" y="3465"/>
                      <a:pt x="2135" y="3928"/>
                    </a:cubicBezTo>
                    <a:cubicBezTo>
                      <a:pt x="2526" y="4390"/>
                      <a:pt x="2918" y="4853"/>
                      <a:pt x="3274" y="5386"/>
                    </a:cubicBezTo>
                    <a:cubicBezTo>
                      <a:pt x="3451" y="5707"/>
                      <a:pt x="3665" y="5849"/>
                      <a:pt x="3950" y="5849"/>
                    </a:cubicBezTo>
                    <a:cubicBezTo>
                      <a:pt x="4163" y="5849"/>
                      <a:pt x="4341" y="5671"/>
                      <a:pt x="4519" y="5315"/>
                    </a:cubicBezTo>
                    <a:lnTo>
                      <a:pt x="5408" y="3572"/>
                    </a:lnTo>
                    <a:cubicBezTo>
                      <a:pt x="5729" y="3003"/>
                      <a:pt x="6013" y="2398"/>
                      <a:pt x="6333" y="1828"/>
                    </a:cubicBezTo>
                    <a:cubicBezTo>
                      <a:pt x="6511" y="2931"/>
                      <a:pt x="6689" y="3856"/>
                      <a:pt x="6796" y="4675"/>
                    </a:cubicBezTo>
                    <a:cubicBezTo>
                      <a:pt x="6903" y="5458"/>
                      <a:pt x="7010" y="6169"/>
                      <a:pt x="7116" y="6739"/>
                    </a:cubicBezTo>
                    <a:cubicBezTo>
                      <a:pt x="7116" y="6916"/>
                      <a:pt x="7187" y="7094"/>
                      <a:pt x="7294" y="7272"/>
                    </a:cubicBezTo>
                    <a:cubicBezTo>
                      <a:pt x="7401" y="7450"/>
                      <a:pt x="7543" y="7521"/>
                      <a:pt x="7650" y="7521"/>
                    </a:cubicBezTo>
                    <a:cubicBezTo>
                      <a:pt x="7757" y="7521"/>
                      <a:pt x="7863" y="7450"/>
                      <a:pt x="7970" y="7343"/>
                    </a:cubicBezTo>
                    <a:cubicBezTo>
                      <a:pt x="8041" y="7201"/>
                      <a:pt x="8077" y="7023"/>
                      <a:pt x="8077" y="6845"/>
                    </a:cubicBezTo>
                    <a:cubicBezTo>
                      <a:pt x="7935" y="5813"/>
                      <a:pt x="7792" y="4782"/>
                      <a:pt x="7686" y="3714"/>
                    </a:cubicBezTo>
                    <a:cubicBezTo>
                      <a:pt x="7543" y="2682"/>
                      <a:pt x="7401" y="1650"/>
                      <a:pt x="7223" y="619"/>
                    </a:cubicBezTo>
                    <a:cubicBezTo>
                      <a:pt x="7187" y="441"/>
                      <a:pt x="7116" y="263"/>
                      <a:pt x="6974" y="156"/>
                    </a:cubicBezTo>
                    <a:cubicBezTo>
                      <a:pt x="6892" y="47"/>
                      <a:pt x="6790" y="1"/>
                      <a:pt x="6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2" name="Google Shape;3542;p81"/>
              <p:cNvSpPr/>
              <p:nvPr/>
            </p:nvSpPr>
            <p:spPr>
              <a:xfrm>
                <a:off x="2268625" y="3609350"/>
                <a:ext cx="13967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5587" h="5949" extrusionOk="0">
                    <a:moveTo>
                      <a:pt x="3195" y="1073"/>
                    </a:moveTo>
                    <a:cubicBezTo>
                      <a:pt x="3246" y="1073"/>
                      <a:pt x="3296" y="1076"/>
                      <a:pt x="3345" y="1082"/>
                    </a:cubicBezTo>
                    <a:cubicBezTo>
                      <a:pt x="3665" y="1117"/>
                      <a:pt x="3914" y="1188"/>
                      <a:pt x="4127" y="1366"/>
                    </a:cubicBezTo>
                    <a:cubicBezTo>
                      <a:pt x="4270" y="1473"/>
                      <a:pt x="4377" y="1615"/>
                      <a:pt x="4483" y="1758"/>
                    </a:cubicBezTo>
                    <a:cubicBezTo>
                      <a:pt x="4554" y="1936"/>
                      <a:pt x="4590" y="2114"/>
                      <a:pt x="4590" y="2291"/>
                    </a:cubicBezTo>
                    <a:cubicBezTo>
                      <a:pt x="4590" y="2469"/>
                      <a:pt x="4590" y="2647"/>
                      <a:pt x="4554" y="2825"/>
                    </a:cubicBezTo>
                    <a:cubicBezTo>
                      <a:pt x="4519" y="2968"/>
                      <a:pt x="4483" y="3110"/>
                      <a:pt x="4448" y="3217"/>
                    </a:cubicBezTo>
                    <a:cubicBezTo>
                      <a:pt x="4341" y="3466"/>
                      <a:pt x="4234" y="3644"/>
                      <a:pt x="4056" y="3857"/>
                    </a:cubicBezTo>
                    <a:cubicBezTo>
                      <a:pt x="3914" y="4071"/>
                      <a:pt x="3736" y="4248"/>
                      <a:pt x="3558" y="4391"/>
                    </a:cubicBezTo>
                    <a:cubicBezTo>
                      <a:pt x="3380" y="4533"/>
                      <a:pt x="3167" y="4640"/>
                      <a:pt x="2953" y="4747"/>
                    </a:cubicBezTo>
                    <a:cubicBezTo>
                      <a:pt x="2704" y="4818"/>
                      <a:pt x="2491" y="4853"/>
                      <a:pt x="2277" y="4853"/>
                    </a:cubicBezTo>
                    <a:cubicBezTo>
                      <a:pt x="1886" y="4853"/>
                      <a:pt x="1601" y="4747"/>
                      <a:pt x="1423" y="4497"/>
                    </a:cubicBezTo>
                    <a:cubicBezTo>
                      <a:pt x="1210" y="4284"/>
                      <a:pt x="1103" y="3964"/>
                      <a:pt x="1103" y="3608"/>
                    </a:cubicBezTo>
                    <a:cubicBezTo>
                      <a:pt x="1068" y="3359"/>
                      <a:pt x="1068" y="3110"/>
                      <a:pt x="1103" y="2861"/>
                    </a:cubicBezTo>
                    <a:cubicBezTo>
                      <a:pt x="1103" y="2612"/>
                      <a:pt x="1174" y="2363"/>
                      <a:pt x="1245" y="2114"/>
                    </a:cubicBezTo>
                    <a:cubicBezTo>
                      <a:pt x="1352" y="1900"/>
                      <a:pt x="1459" y="1687"/>
                      <a:pt x="1601" y="1509"/>
                    </a:cubicBezTo>
                    <a:cubicBezTo>
                      <a:pt x="1744" y="1331"/>
                      <a:pt x="1921" y="1188"/>
                      <a:pt x="2135" y="1117"/>
                    </a:cubicBezTo>
                    <a:lnTo>
                      <a:pt x="2135" y="1117"/>
                    </a:lnTo>
                    <a:cubicBezTo>
                      <a:pt x="2099" y="1188"/>
                      <a:pt x="2135" y="1260"/>
                      <a:pt x="2206" y="1295"/>
                    </a:cubicBezTo>
                    <a:cubicBezTo>
                      <a:pt x="2236" y="1310"/>
                      <a:pt x="2265" y="1319"/>
                      <a:pt x="2295" y="1319"/>
                    </a:cubicBezTo>
                    <a:cubicBezTo>
                      <a:pt x="2336" y="1319"/>
                      <a:pt x="2378" y="1301"/>
                      <a:pt x="2420" y="1260"/>
                    </a:cubicBezTo>
                    <a:cubicBezTo>
                      <a:pt x="2685" y="1142"/>
                      <a:pt x="2950" y="1073"/>
                      <a:pt x="3195" y="1073"/>
                    </a:cubicBezTo>
                    <a:close/>
                    <a:moveTo>
                      <a:pt x="2120" y="0"/>
                    </a:moveTo>
                    <a:cubicBezTo>
                      <a:pt x="2102" y="0"/>
                      <a:pt x="2083" y="5"/>
                      <a:pt x="2064" y="14"/>
                    </a:cubicBezTo>
                    <a:cubicBezTo>
                      <a:pt x="1744" y="50"/>
                      <a:pt x="1459" y="192"/>
                      <a:pt x="1210" y="406"/>
                    </a:cubicBezTo>
                    <a:cubicBezTo>
                      <a:pt x="961" y="619"/>
                      <a:pt x="747" y="868"/>
                      <a:pt x="534" y="1224"/>
                    </a:cubicBezTo>
                    <a:cubicBezTo>
                      <a:pt x="391" y="1473"/>
                      <a:pt x="249" y="1793"/>
                      <a:pt x="142" y="2149"/>
                    </a:cubicBezTo>
                    <a:cubicBezTo>
                      <a:pt x="71" y="2505"/>
                      <a:pt x="0" y="2861"/>
                      <a:pt x="0" y="3252"/>
                    </a:cubicBezTo>
                    <a:cubicBezTo>
                      <a:pt x="0" y="3608"/>
                      <a:pt x="36" y="3999"/>
                      <a:pt x="142" y="4355"/>
                    </a:cubicBezTo>
                    <a:cubicBezTo>
                      <a:pt x="249" y="4711"/>
                      <a:pt x="427" y="5031"/>
                      <a:pt x="641" y="5316"/>
                    </a:cubicBezTo>
                    <a:cubicBezTo>
                      <a:pt x="996" y="5672"/>
                      <a:pt x="1388" y="5885"/>
                      <a:pt x="1850" y="5921"/>
                    </a:cubicBezTo>
                    <a:cubicBezTo>
                      <a:pt x="1965" y="5940"/>
                      <a:pt x="2082" y="5949"/>
                      <a:pt x="2201" y="5949"/>
                    </a:cubicBezTo>
                    <a:cubicBezTo>
                      <a:pt x="2525" y="5949"/>
                      <a:pt x="2864" y="5883"/>
                      <a:pt x="3202" y="5778"/>
                    </a:cubicBezTo>
                    <a:cubicBezTo>
                      <a:pt x="3451" y="5672"/>
                      <a:pt x="3701" y="5529"/>
                      <a:pt x="3914" y="5387"/>
                    </a:cubicBezTo>
                    <a:cubicBezTo>
                      <a:pt x="4163" y="5209"/>
                      <a:pt x="4412" y="5031"/>
                      <a:pt x="4590" y="4782"/>
                    </a:cubicBezTo>
                    <a:cubicBezTo>
                      <a:pt x="4804" y="4569"/>
                      <a:pt x="4981" y="4320"/>
                      <a:pt x="5159" y="4071"/>
                    </a:cubicBezTo>
                    <a:cubicBezTo>
                      <a:pt x="5302" y="3786"/>
                      <a:pt x="5408" y="3537"/>
                      <a:pt x="5480" y="3217"/>
                    </a:cubicBezTo>
                    <a:cubicBezTo>
                      <a:pt x="5551" y="2968"/>
                      <a:pt x="5586" y="2647"/>
                      <a:pt x="5551" y="2291"/>
                    </a:cubicBezTo>
                    <a:cubicBezTo>
                      <a:pt x="5551" y="1971"/>
                      <a:pt x="5480" y="1615"/>
                      <a:pt x="5337" y="1331"/>
                    </a:cubicBezTo>
                    <a:cubicBezTo>
                      <a:pt x="5195" y="1011"/>
                      <a:pt x="5017" y="726"/>
                      <a:pt x="4697" y="477"/>
                    </a:cubicBezTo>
                    <a:cubicBezTo>
                      <a:pt x="4412" y="263"/>
                      <a:pt x="4021" y="85"/>
                      <a:pt x="3523" y="50"/>
                    </a:cubicBezTo>
                    <a:cubicBezTo>
                      <a:pt x="3417" y="20"/>
                      <a:pt x="3312" y="9"/>
                      <a:pt x="3209" y="9"/>
                    </a:cubicBezTo>
                    <a:cubicBezTo>
                      <a:pt x="3069" y="9"/>
                      <a:pt x="2934" y="29"/>
                      <a:pt x="2811" y="50"/>
                    </a:cubicBezTo>
                    <a:cubicBezTo>
                      <a:pt x="2598" y="121"/>
                      <a:pt x="2455" y="192"/>
                      <a:pt x="2348" y="299"/>
                    </a:cubicBezTo>
                    <a:cubicBezTo>
                      <a:pt x="2348" y="192"/>
                      <a:pt x="2313" y="121"/>
                      <a:pt x="2242" y="85"/>
                    </a:cubicBezTo>
                    <a:cubicBezTo>
                      <a:pt x="2216" y="33"/>
                      <a:pt x="2171" y="0"/>
                      <a:pt x="21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3" name="Google Shape;3543;p81"/>
              <p:cNvSpPr/>
              <p:nvPr/>
            </p:nvSpPr>
            <p:spPr>
              <a:xfrm>
                <a:off x="2424275" y="3568775"/>
                <a:ext cx="171700" cy="2144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8576" extrusionOk="0">
                    <a:moveTo>
                      <a:pt x="3452" y="1"/>
                    </a:moveTo>
                    <a:cubicBezTo>
                      <a:pt x="3096" y="1"/>
                      <a:pt x="2740" y="72"/>
                      <a:pt x="2349" y="178"/>
                    </a:cubicBezTo>
                    <a:cubicBezTo>
                      <a:pt x="1922" y="250"/>
                      <a:pt x="1566" y="428"/>
                      <a:pt x="1211" y="641"/>
                    </a:cubicBezTo>
                    <a:cubicBezTo>
                      <a:pt x="855" y="819"/>
                      <a:pt x="570" y="1104"/>
                      <a:pt x="321" y="1388"/>
                    </a:cubicBezTo>
                    <a:cubicBezTo>
                      <a:pt x="108" y="1708"/>
                      <a:pt x="1" y="2064"/>
                      <a:pt x="1" y="2456"/>
                    </a:cubicBezTo>
                    <a:cubicBezTo>
                      <a:pt x="1" y="2562"/>
                      <a:pt x="36" y="2705"/>
                      <a:pt x="179" y="2811"/>
                    </a:cubicBezTo>
                    <a:cubicBezTo>
                      <a:pt x="259" y="2892"/>
                      <a:pt x="319" y="2932"/>
                      <a:pt x="389" y="2932"/>
                    </a:cubicBezTo>
                    <a:cubicBezTo>
                      <a:pt x="412" y="2932"/>
                      <a:pt x="437" y="2927"/>
                      <a:pt x="463" y="2918"/>
                    </a:cubicBezTo>
                    <a:cubicBezTo>
                      <a:pt x="606" y="2883"/>
                      <a:pt x="677" y="2776"/>
                      <a:pt x="748" y="2669"/>
                    </a:cubicBezTo>
                    <a:cubicBezTo>
                      <a:pt x="819" y="2562"/>
                      <a:pt x="855" y="2420"/>
                      <a:pt x="819" y="2278"/>
                    </a:cubicBezTo>
                    <a:cubicBezTo>
                      <a:pt x="1068" y="1993"/>
                      <a:pt x="1317" y="1780"/>
                      <a:pt x="1566" y="1602"/>
                    </a:cubicBezTo>
                    <a:cubicBezTo>
                      <a:pt x="1851" y="1424"/>
                      <a:pt x="2136" y="1282"/>
                      <a:pt x="2420" y="1210"/>
                    </a:cubicBezTo>
                    <a:cubicBezTo>
                      <a:pt x="2705" y="1104"/>
                      <a:pt x="2990" y="1068"/>
                      <a:pt x="3239" y="1068"/>
                    </a:cubicBezTo>
                    <a:cubicBezTo>
                      <a:pt x="3523" y="1068"/>
                      <a:pt x="3772" y="1139"/>
                      <a:pt x="3986" y="1282"/>
                    </a:cubicBezTo>
                    <a:cubicBezTo>
                      <a:pt x="4128" y="1388"/>
                      <a:pt x="4270" y="1495"/>
                      <a:pt x="4342" y="1673"/>
                    </a:cubicBezTo>
                    <a:cubicBezTo>
                      <a:pt x="4413" y="1815"/>
                      <a:pt x="4448" y="1993"/>
                      <a:pt x="4484" y="2171"/>
                    </a:cubicBezTo>
                    <a:cubicBezTo>
                      <a:pt x="4520" y="2349"/>
                      <a:pt x="4484" y="2527"/>
                      <a:pt x="4484" y="2705"/>
                    </a:cubicBezTo>
                    <a:cubicBezTo>
                      <a:pt x="4448" y="2883"/>
                      <a:pt x="4413" y="3025"/>
                      <a:pt x="4377" y="3167"/>
                    </a:cubicBezTo>
                    <a:cubicBezTo>
                      <a:pt x="4235" y="3488"/>
                      <a:pt x="3986" y="3772"/>
                      <a:pt x="3666" y="4021"/>
                    </a:cubicBezTo>
                    <a:cubicBezTo>
                      <a:pt x="3381" y="4306"/>
                      <a:pt x="2990" y="4448"/>
                      <a:pt x="2527" y="4555"/>
                    </a:cubicBezTo>
                    <a:cubicBezTo>
                      <a:pt x="2527" y="4235"/>
                      <a:pt x="2491" y="3879"/>
                      <a:pt x="2491" y="3559"/>
                    </a:cubicBezTo>
                    <a:lnTo>
                      <a:pt x="2527" y="2562"/>
                    </a:lnTo>
                    <a:cubicBezTo>
                      <a:pt x="2527" y="2385"/>
                      <a:pt x="2456" y="2242"/>
                      <a:pt x="2385" y="2135"/>
                    </a:cubicBezTo>
                    <a:cubicBezTo>
                      <a:pt x="2349" y="1993"/>
                      <a:pt x="2207" y="1958"/>
                      <a:pt x="2029" y="1922"/>
                    </a:cubicBezTo>
                    <a:cubicBezTo>
                      <a:pt x="1958" y="1922"/>
                      <a:pt x="1887" y="1922"/>
                      <a:pt x="1780" y="1993"/>
                    </a:cubicBezTo>
                    <a:cubicBezTo>
                      <a:pt x="1673" y="2064"/>
                      <a:pt x="1637" y="2135"/>
                      <a:pt x="1637" y="2242"/>
                    </a:cubicBezTo>
                    <a:cubicBezTo>
                      <a:pt x="1637" y="2634"/>
                      <a:pt x="1602" y="3096"/>
                      <a:pt x="1602" y="3559"/>
                    </a:cubicBezTo>
                    <a:lnTo>
                      <a:pt x="1602" y="5089"/>
                    </a:lnTo>
                    <a:cubicBezTo>
                      <a:pt x="1602" y="5587"/>
                      <a:pt x="1602" y="6085"/>
                      <a:pt x="1602" y="6583"/>
                    </a:cubicBezTo>
                    <a:cubicBezTo>
                      <a:pt x="1637" y="7046"/>
                      <a:pt x="1673" y="7473"/>
                      <a:pt x="1673" y="7864"/>
                    </a:cubicBezTo>
                    <a:cubicBezTo>
                      <a:pt x="1673" y="7900"/>
                      <a:pt x="1709" y="7971"/>
                      <a:pt x="1744" y="8042"/>
                    </a:cubicBezTo>
                    <a:cubicBezTo>
                      <a:pt x="1780" y="8113"/>
                      <a:pt x="1815" y="8184"/>
                      <a:pt x="1851" y="8291"/>
                    </a:cubicBezTo>
                    <a:cubicBezTo>
                      <a:pt x="1887" y="8362"/>
                      <a:pt x="1958" y="8433"/>
                      <a:pt x="1993" y="8469"/>
                    </a:cubicBezTo>
                    <a:cubicBezTo>
                      <a:pt x="2064" y="8540"/>
                      <a:pt x="2100" y="8576"/>
                      <a:pt x="2171" y="8576"/>
                    </a:cubicBezTo>
                    <a:cubicBezTo>
                      <a:pt x="2278" y="8576"/>
                      <a:pt x="2385" y="8540"/>
                      <a:pt x="2491" y="8504"/>
                    </a:cubicBezTo>
                    <a:cubicBezTo>
                      <a:pt x="2563" y="8433"/>
                      <a:pt x="2598" y="8327"/>
                      <a:pt x="2598" y="8184"/>
                    </a:cubicBezTo>
                    <a:cubicBezTo>
                      <a:pt x="2563" y="7793"/>
                      <a:pt x="2563" y="7401"/>
                      <a:pt x="2563" y="7010"/>
                    </a:cubicBezTo>
                    <a:cubicBezTo>
                      <a:pt x="2563" y="6583"/>
                      <a:pt x="2563" y="6192"/>
                      <a:pt x="2527" y="5765"/>
                    </a:cubicBezTo>
                    <a:lnTo>
                      <a:pt x="2527" y="5765"/>
                    </a:lnTo>
                    <a:cubicBezTo>
                      <a:pt x="2812" y="5943"/>
                      <a:pt x="3096" y="6120"/>
                      <a:pt x="3417" y="6298"/>
                    </a:cubicBezTo>
                    <a:cubicBezTo>
                      <a:pt x="3737" y="6476"/>
                      <a:pt x="4021" y="6690"/>
                      <a:pt x="4342" y="6903"/>
                    </a:cubicBezTo>
                    <a:cubicBezTo>
                      <a:pt x="4662" y="7081"/>
                      <a:pt x="4947" y="7295"/>
                      <a:pt x="5231" y="7508"/>
                    </a:cubicBezTo>
                    <a:cubicBezTo>
                      <a:pt x="5516" y="7686"/>
                      <a:pt x="5765" y="7900"/>
                      <a:pt x="6014" y="8077"/>
                    </a:cubicBezTo>
                    <a:cubicBezTo>
                      <a:pt x="6156" y="8184"/>
                      <a:pt x="6299" y="8220"/>
                      <a:pt x="6441" y="8220"/>
                    </a:cubicBezTo>
                    <a:cubicBezTo>
                      <a:pt x="6583" y="8184"/>
                      <a:pt x="6690" y="8113"/>
                      <a:pt x="6761" y="7971"/>
                    </a:cubicBezTo>
                    <a:cubicBezTo>
                      <a:pt x="6868" y="7722"/>
                      <a:pt x="6868" y="7544"/>
                      <a:pt x="6797" y="7437"/>
                    </a:cubicBezTo>
                    <a:cubicBezTo>
                      <a:pt x="6726" y="7295"/>
                      <a:pt x="6654" y="7224"/>
                      <a:pt x="6583" y="7152"/>
                    </a:cubicBezTo>
                    <a:cubicBezTo>
                      <a:pt x="6121" y="6797"/>
                      <a:pt x="5623" y="6476"/>
                      <a:pt x="5160" y="6192"/>
                    </a:cubicBezTo>
                    <a:cubicBezTo>
                      <a:pt x="4697" y="5871"/>
                      <a:pt x="4199" y="5587"/>
                      <a:pt x="3666" y="5231"/>
                    </a:cubicBezTo>
                    <a:cubicBezTo>
                      <a:pt x="4413" y="4804"/>
                      <a:pt x="4911" y="4270"/>
                      <a:pt x="5231" y="3630"/>
                    </a:cubicBezTo>
                    <a:cubicBezTo>
                      <a:pt x="5587" y="3025"/>
                      <a:pt x="5623" y="2313"/>
                      <a:pt x="5409" y="1566"/>
                    </a:cubicBezTo>
                    <a:cubicBezTo>
                      <a:pt x="5302" y="1104"/>
                      <a:pt x="5053" y="748"/>
                      <a:pt x="4733" y="463"/>
                    </a:cubicBezTo>
                    <a:cubicBezTo>
                      <a:pt x="4377" y="143"/>
                      <a:pt x="3950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4" name="Google Shape;3544;p81"/>
              <p:cNvSpPr/>
              <p:nvPr/>
            </p:nvSpPr>
            <p:spPr>
              <a:xfrm>
                <a:off x="2600400" y="3598650"/>
                <a:ext cx="153025" cy="165850"/>
              </a:xfrm>
              <a:custGeom>
                <a:avLst/>
                <a:gdLst/>
                <a:ahLst/>
                <a:cxnLst/>
                <a:rect l="l" t="t" r="r" b="b"/>
                <a:pathLst>
                  <a:path w="6121" h="6634" extrusionOk="0">
                    <a:moveTo>
                      <a:pt x="3490" y="1"/>
                    </a:moveTo>
                    <a:cubicBezTo>
                      <a:pt x="3432" y="1"/>
                      <a:pt x="3372" y="5"/>
                      <a:pt x="3310" y="15"/>
                    </a:cubicBezTo>
                    <a:cubicBezTo>
                      <a:pt x="3096" y="15"/>
                      <a:pt x="2883" y="51"/>
                      <a:pt x="2598" y="51"/>
                    </a:cubicBezTo>
                    <a:cubicBezTo>
                      <a:pt x="2349" y="87"/>
                      <a:pt x="2100" y="122"/>
                      <a:pt x="1780" y="158"/>
                    </a:cubicBezTo>
                    <a:cubicBezTo>
                      <a:pt x="1531" y="229"/>
                      <a:pt x="1246" y="264"/>
                      <a:pt x="961" y="300"/>
                    </a:cubicBezTo>
                    <a:cubicBezTo>
                      <a:pt x="712" y="371"/>
                      <a:pt x="499" y="407"/>
                      <a:pt x="285" y="442"/>
                    </a:cubicBezTo>
                    <a:cubicBezTo>
                      <a:pt x="179" y="478"/>
                      <a:pt x="108" y="549"/>
                      <a:pt x="72" y="620"/>
                    </a:cubicBezTo>
                    <a:cubicBezTo>
                      <a:pt x="36" y="691"/>
                      <a:pt x="1" y="798"/>
                      <a:pt x="1" y="869"/>
                    </a:cubicBezTo>
                    <a:cubicBezTo>
                      <a:pt x="1" y="1012"/>
                      <a:pt x="36" y="1083"/>
                      <a:pt x="143" y="1190"/>
                    </a:cubicBezTo>
                    <a:cubicBezTo>
                      <a:pt x="214" y="1296"/>
                      <a:pt x="321" y="1332"/>
                      <a:pt x="428" y="1367"/>
                    </a:cubicBezTo>
                    <a:cubicBezTo>
                      <a:pt x="428" y="1652"/>
                      <a:pt x="392" y="1972"/>
                      <a:pt x="392" y="2257"/>
                    </a:cubicBezTo>
                    <a:cubicBezTo>
                      <a:pt x="392" y="2577"/>
                      <a:pt x="357" y="2862"/>
                      <a:pt x="357" y="3182"/>
                    </a:cubicBezTo>
                    <a:cubicBezTo>
                      <a:pt x="179" y="3253"/>
                      <a:pt x="72" y="3360"/>
                      <a:pt x="72" y="3573"/>
                    </a:cubicBezTo>
                    <a:cubicBezTo>
                      <a:pt x="72" y="3751"/>
                      <a:pt x="143" y="3894"/>
                      <a:pt x="321" y="4000"/>
                    </a:cubicBezTo>
                    <a:cubicBezTo>
                      <a:pt x="321" y="4499"/>
                      <a:pt x="321" y="5032"/>
                      <a:pt x="321" y="5530"/>
                    </a:cubicBezTo>
                    <a:cubicBezTo>
                      <a:pt x="357" y="5886"/>
                      <a:pt x="428" y="6171"/>
                      <a:pt x="606" y="6349"/>
                    </a:cubicBezTo>
                    <a:cubicBezTo>
                      <a:pt x="784" y="6562"/>
                      <a:pt x="1033" y="6633"/>
                      <a:pt x="1388" y="6633"/>
                    </a:cubicBezTo>
                    <a:cubicBezTo>
                      <a:pt x="1958" y="6598"/>
                      <a:pt x="2563" y="6527"/>
                      <a:pt x="3203" y="6384"/>
                    </a:cubicBezTo>
                    <a:cubicBezTo>
                      <a:pt x="3808" y="6242"/>
                      <a:pt x="4448" y="6064"/>
                      <a:pt x="5053" y="5851"/>
                    </a:cubicBezTo>
                    <a:cubicBezTo>
                      <a:pt x="5160" y="5815"/>
                      <a:pt x="5267" y="5779"/>
                      <a:pt x="5373" y="5744"/>
                    </a:cubicBezTo>
                    <a:cubicBezTo>
                      <a:pt x="5516" y="5673"/>
                      <a:pt x="5623" y="5602"/>
                      <a:pt x="5729" y="5530"/>
                    </a:cubicBezTo>
                    <a:cubicBezTo>
                      <a:pt x="5836" y="5459"/>
                      <a:pt x="5907" y="5388"/>
                      <a:pt x="5978" y="5352"/>
                    </a:cubicBezTo>
                    <a:cubicBezTo>
                      <a:pt x="6085" y="5281"/>
                      <a:pt x="6121" y="5246"/>
                      <a:pt x="6121" y="5210"/>
                    </a:cubicBezTo>
                    <a:cubicBezTo>
                      <a:pt x="6121" y="5103"/>
                      <a:pt x="6085" y="4997"/>
                      <a:pt x="6014" y="4925"/>
                    </a:cubicBezTo>
                    <a:cubicBezTo>
                      <a:pt x="5943" y="4890"/>
                      <a:pt x="5872" y="4854"/>
                      <a:pt x="5765" y="4819"/>
                    </a:cubicBezTo>
                    <a:lnTo>
                      <a:pt x="5445" y="4819"/>
                    </a:lnTo>
                    <a:cubicBezTo>
                      <a:pt x="5302" y="4854"/>
                      <a:pt x="5196" y="4854"/>
                      <a:pt x="5089" y="4890"/>
                    </a:cubicBezTo>
                    <a:cubicBezTo>
                      <a:pt x="4875" y="4961"/>
                      <a:pt x="4591" y="5032"/>
                      <a:pt x="4235" y="5103"/>
                    </a:cubicBezTo>
                    <a:cubicBezTo>
                      <a:pt x="3915" y="5175"/>
                      <a:pt x="3594" y="5246"/>
                      <a:pt x="3239" y="5317"/>
                    </a:cubicBezTo>
                    <a:cubicBezTo>
                      <a:pt x="2883" y="5388"/>
                      <a:pt x="2563" y="5459"/>
                      <a:pt x="2207" y="5495"/>
                    </a:cubicBezTo>
                    <a:cubicBezTo>
                      <a:pt x="1887" y="5530"/>
                      <a:pt x="1602" y="5566"/>
                      <a:pt x="1353" y="5566"/>
                    </a:cubicBezTo>
                    <a:cubicBezTo>
                      <a:pt x="1353" y="5032"/>
                      <a:pt x="1353" y="4499"/>
                      <a:pt x="1353" y="4000"/>
                    </a:cubicBezTo>
                    <a:cubicBezTo>
                      <a:pt x="1851" y="3929"/>
                      <a:pt x="2349" y="3858"/>
                      <a:pt x="2847" y="3787"/>
                    </a:cubicBezTo>
                    <a:cubicBezTo>
                      <a:pt x="3345" y="3716"/>
                      <a:pt x="3808" y="3645"/>
                      <a:pt x="4270" y="3573"/>
                    </a:cubicBezTo>
                    <a:cubicBezTo>
                      <a:pt x="4520" y="3538"/>
                      <a:pt x="4733" y="3502"/>
                      <a:pt x="4840" y="3396"/>
                    </a:cubicBezTo>
                    <a:cubicBezTo>
                      <a:pt x="4982" y="3289"/>
                      <a:pt x="5018" y="3182"/>
                      <a:pt x="4982" y="3075"/>
                    </a:cubicBezTo>
                    <a:cubicBezTo>
                      <a:pt x="4804" y="2897"/>
                      <a:pt x="4626" y="2791"/>
                      <a:pt x="4413" y="2719"/>
                    </a:cubicBezTo>
                    <a:cubicBezTo>
                      <a:pt x="4257" y="2667"/>
                      <a:pt x="4119" y="2634"/>
                      <a:pt x="3959" y="2634"/>
                    </a:cubicBezTo>
                    <a:cubicBezTo>
                      <a:pt x="3901" y="2634"/>
                      <a:pt x="3839" y="2639"/>
                      <a:pt x="3772" y="2648"/>
                    </a:cubicBezTo>
                    <a:cubicBezTo>
                      <a:pt x="3523" y="2648"/>
                      <a:pt x="3167" y="2719"/>
                      <a:pt x="2705" y="2755"/>
                    </a:cubicBezTo>
                    <a:cubicBezTo>
                      <a:pt x="2242" y="2826"/>
                      <a:pt x="1815" y="2862"/>
                      <a:pt x="1388" y="2969"/>
                    </a:cubicBezTo>
                    <a:lnTo>
                      <a:pt x="1424" y="2150"/>
                    </a:lnTo>
                    <a:cubicBezTo>
                      <a:pt x="1424" y="1866"/>
                      <a:pt x="1424" y="1616"/>
                      <a:pt x="1460" y="1332"/>
                    </a:cubicBezTo>
                    <a:cubicBezTo>
                      <a:pt x="1460" y="1332"/>
                      <a:pt x="1460" y="1296"/>
                      <a:pt x="1424" y="1296"/>
                    </a:cubicBezTo>
                    <a:lnTo>
                      <a:pt x="1424" y="1190"/>
                    </a:lnTo>
                    <a:cubicBezTo>
                      <a:pt x="1638" y="1190"/>
                      <a:pt x="1851" y="1154"/>
                      <a:pt x="2100" y="1118"/>
                    </a:cubicBezTo>
                    <a:cubicBezTo>
                      <a:pt x="2314" y="1083"/>
                      <a:pt x="2563" y="1083"/>
                      <a:pt x="2776" y="1047"/>
                    </a:cubicBezTo>
                    <a:cubicBezTo>
                      <a:pt x="3025" y="1012"/>
                      <a:pt x="3239" y="976"/>
                      <a:pt x="3452" y="976"/>
                    </a:cubicBezTo>
                    <a:cubicBezTo>
                      <a:pt x="3666" y="940"/>
                      <a:pt x="3879" y="905"/>
                      <a:pt x="4021" y="869"/>
                    </a:cubicBezTo>
                    <a:cubicBezTo>
                      <a:pt x="4164" y="869"/>
                      <a:pt x="4306" y="798"/>
                      <a:pt x="4377" y="727"/>
                    </a:cubicBezTo>
                    <a:cubicBezTo>
                      <a:pt x="4484" y="656"/>
                      <a:pt x="4520" y="549"/>
                      <a:pt x="4484" y="407"/>
                    </a:cubicBezTo>
                    <a:cubicBezTo>
                      <a:pt x="4306" y="229"/>
                      <a:pt x="4128" y="122"/>
                      <a:pt x="3915" y="51"/>
                    </a:cubicBezTo>
                    <a:cubicBezTo>
                      <a:pt x="3764" y="26"/>
                      <a:pt x="3631" y="1"/>
                      <a:pt x="3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5" name="Google Shape;3545;p81"/>
              <p:cNvSpPr/>
              <p:nvPr/>
            </p:nvSpPr>
            <p:spPr>
              <a:xfrm>
                <a:off x="1932397" y="3884525"/>
                <a:ext cx="176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6812" extrusionOk="0">
                    <a:moveTo>
                      <a:pt x="5465" y="0"/>
                    </a:moveTo>
                    <a:cubicBezTo>
                      <a:pt x="3773" y="0"/>
                      <a:pt x="2076" y="416"/>
                      <a:pt x="356" y="1247"/>
                    </a:cubicBezTo>
                    <a:cubicBezTo>
                      <a:pt x="178" y="1354"/>
                      <a:pt x="72" y="1496"/>
                      <a:pt x="1" y="1710"/>
                    </a:cubicBezTo>
                    <a:cubicBezTo>
                      <a:pt x="1" y="1816"/>
                      <a:pt x="36" y="1923"/>
                      <a:pt x="178" y="2065"/>
                    </a:cubicBezTo>
                    <a:cubicBezTo>
                      <a:pt x="250" y="2119"/>
                      <a:pt x="330" y="2146"/>
                      <a:pt x="423" y="2146"/>
                    </a:cubicBezTo>
                    <a:cubicBezTo>
                      <a:pt x="516" y="2146"/>
                      <a:pt x="623" y="2119"/>
                      <a:pt x="748" y="2065"/>
                    </a:cubicBezTo>
                    <a:cubicBezTo>
                      <a:pt x="1708" y="1710"/>
                      <a:pt x="2669" y="1425"/>
                      <a:pt x="3630" y="1212"/>
                    </a:cubicBezTo>
                    <a:cubicBezTo>
                      <a:pt x="4418" y="1043"/>
                      <a:pt x="5229" y="941"/>
                      <a:pt x="6044" y="941"/>
                    </a:cubicBezTo>
                    <a:cubicBezTo>
                      <a:pt x="6259" y="941"/>
                      <a:pt x="6474" y="948"/>
                      <a:pt x="6690" y="962"/>
                    </a:cubicBezTo>
                    <a:cubicBezTo>
                      <a:pt x="6832" y="962"/>
                      <a:pt x="6903" y="927"/>
                      <a:pt x="6939" y="891"/>
                    </a:cubicBezTo>
                    <a:cubicBezTo>
                      <a:pt x="6974" y="820"/>
                      <a:pt x="7010" y="713"/>
                      <a:pt x="7010" y="607"/>
                    </a:cubicBezTo>
                    <a:cubicBezTo>
                      <a:pt x="7046" y="536"/>
                      <a:pt x="7010" y="429"/>
                      <a:pt x="6939" y="322"/>
                    </a:cubicBezTo>
                    <a:cubicBezTo>
                      <a:pt x="6903" y="180"/>
                      <a:pt x="6796" y="109"/>
                      <a:pt x="6690" y="73"/>
                    </a:cubicBezTo>
                    <a:cubicBezTo>
                      <a:pt x="6282" y="25"/>
                      <a:pt x="5873" y="0"/>
                      <a:pt x="5465" y="0"/>
                    </a:cubicBezTo>
                    <a:close/>
                    <a:moveTo>
                      <a:pt x="3846" y="1448"/>
                    </a:moveTo>
                    <a:cubicBezTo>
                      <a:pt x="3800" y="1448"/>
                      <a:pt x="3751" y="1452"/>
                      <a:pt x="3701" y="1461"/>
                    </a:cubicBezTo>
                    <a:cubicBezTo>
                      <a:pt x="3594" y="1496"/>
                      <a:pt x="3559" y="1532"/>
                      <a:pt x="3523" y="1567"/>
                    </a:cubicBezTo>
                    <a:cubicBezTo>
                      <a:pt x="3487" y="1603"/>
                      <a:pt x="3452" y="1674"/>
                      <a:pt x="3452" y="1710"/>
                    </a:cubicBezTo>
                    <a:cubicBezTo>
                      <a:pt x="3452" y="1781"/>
                      <a:pt x="3452" y="1816"/>
                      <a:pt x="3452" y="1888"/>
                    </a:cubicBezTo>
                    <a:cubicBezTo>
                      <a:pt x="3452" y="1959"/>
                      <a:pt x="3452" y="1994"/>
                      <a:pt x="3452" y="2030"/>
                    </a:cubicBezTo>
                    <a:cubicBezTo>
                      <a:pt x="3523" y="2742"/>
                      <a:pt x="3559" y="3489"/>
                      <a:pt x="3559" y="4200"/>
                    </a:cubicBezTo>
                    <a:cubicBezTo>
                      <a:pt x="3559" y="4912"/>
                      <a:pt x="3594" y="5624"/>
                      <a:pt x="3594" y="6335"/>
                    </a:cubicBezTo>
                    <a:cubicBezTo>
                      <a:pt x="3594" y="6478"/>
                      <a:pt x="3630" y="6584"/>
                      <a:pt x="3701" y="6691"/>
                    </a:cubicBezTo>
                    <a:cubicBezTo>
                      <a:pt x="3754" y="6771"/>
                      <a:pt x="3848" y="6811"/>
                      <a:pt x="3966" y="6811"/>
                    </a:cubicBezTo>
                    <a:cubicBezTo>
                      <a:pt x="4006" y="6811"/>
                      <a:pt x="4048" y="6807"/>
                      <a:pt x="4092" y="6798"/>
                    </a:cubicBezTo>
                    <a:cubicBezTo>
                      <a:pt x="4235" y="6798"/>
                      <a:pt x="4306" y="6727"/>
                      <a:pt x="4377" y="6655"/>
                    </a:cubicBezTo>
                    <a:cubicBezTo>
                      <a:pt x="4484" y="6549"/>
                      <a:pt x="4519" y="6442"/>
                      <a:pt x="4519" y="6335"/>
                    </a:cubicBezTo>
                    <a:cubicBezTo>
                      <a:pt x="4519" y="5624"/>
                      <a:pt x="4519" y="4876"/>
                      <a:pt x="4519" y="4165"/>
                    </a:cubicBezTo>
                    <a:cubicBezTo>
                      <a:pt x="4484" y="3418"/>
                      <a:pt x="4448" y="2670"/>
                      <a:pt x="4341" y="1923"/>
                    </a:cubicBezTo>
                    <a:cubicBezTo>
                      <a:pt x="4341" y="1816"/>
                      <a:pt x="4306" y="1710"/>
                      <a:pt x="4199" y="1603"/>
                    </a:cubicBezTo>
                    <a:cubicBezTo>
                      <a:pt x="4118" y="1494"/>
                      <a:pt x="3994" y="1448"/>
                      <a:pt x="3846" y="14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6" name="Google Shape;3546;p81"/>
              <p:cNvSpPr/>
              <p:nvPr/>
            </p:nvSpPr>
            <p:spPr>
              <a:xfrm>
                <a:off x="2115647" y="3859650"/>
                <a:ext cx="171700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8540" extrusionOk="0">
                    <a:moveTo>
                      <a:pt x="3452" y="1"/>
                    </a:moveTo>
                    <a:cubicBezTo>
                      <a:pt x="3131" y="1"/>
                      <a:pt x="2740" y="36"/>
                      <a:pt x="2349" y="143"/>
                    </a:cubicBezTo>
                    <a:cubicBezTo>
                      <a:pt x="1957" y="250"/>
                      <a:pt x="1566" y="392"/>
                      <a:pt x="1246" y="605"/>
                    </a:cubicBezTo>
                    <a:cubicBezTo>
                      <a:pt x="890" y="819"/>
                      <a:pt x="569" y="1068"/>
                      <a:pt x="356" y="1388"/>
                    </a:cubicBezTo>
                    <a:cubicBezTo>
                      <a:pt x="107" y="1673"/>
                      <a:pt x="0" y="2029"/>
                      <a:pt x="0" y="2456"/>
                    </a:cubicBezTo>
                    <a:cubicBezTo>
                      <a:pt x="0" y="2562"/>
                      <a:pt x="71" y="2669"/>
                      <a:pt x="178" y="2776"/>
                    </a:cubicBezTo>
                    <a:cubicBezTo>
                      <a:pt x="285" y="2883"/>
                      <a:pt x="392" y="2918"/>
                      <a:pt x="463" y="2918"/>
                    </a:cubicBezTo>
                    <a:cubicBezTo>
                      <a:pt x="605" y="2847"/>
                      <a:pt x="712" y="2776"/>
                      <a:pt x="783" y="2669"/>
                    </a:cubicBezTo>
                    <a:cubicBezTo>
                      <a:pt x="854" y="2527"/>
                      <a:pt x="890" y="2384"/>
                      <a:pt x="854" y="2242"/>
                    </a:cubicBezTo>
                    <a:cubicBezTo>
                      <a:pt x="1068" y="1993"/>
                      <a:pt x="1317" y="1780"/>
                      <a:pt x="1601" y="1566"/>
                    </a:cubicBezTo>
                    <a:cubicBezTo>
                      <a:pt x="1886" y="1388"/>
                      <a:pt x="2171" y="1246"/>
                      <a:pt x="2420" y="1175"/>
                    </a:cubicBezTo>
                    <a:cubicBezTo>
                      <a:pt x="2633" y="1095"/>
                      <a:pt x="2847" y="1055"/>
                      <a:pt x="3060" y="1055"/>
                    </a:cubicBezTo>
                    <a:cubicBezTo>
                      <a:pt x="3131" y="1055"/>
                      <a:pt x="3202" y="1059"/>
                      <a:pt x="3274" y="1068"/>
                    </a:cubicBezTo>
                    <a:cubicBezTo>
                      <a:pt x="3523" y="1068"/>
                      <a:pt x="3772" y="1139"/>
                      <a:pt x="4021" y="1281"/>
                    </a:cubicBezTo>
                    <a:cubicBezTo>
                      <a:pt x="4163" y="1353"/>
                      <a:pt x="4270" y="1495"/>
                      <a:pt x="4341" y="1637"/>
                    </a:cubicBezTo>
                    <a:cubicBezTo>
                      <a:pt x="4412" y="1815"/>
                      <a:pt x="4483" y="1993"/>
                      <a:pt x="4483" y="2171"/>
                    </a:cubicBezTo>
                    <a:cubicBezTo>
                      <a:pt x="4519" y="2349"/>
                      <a:pt x="4519" y="2527"/>
                      <a:pt x="4483" y="2705"/>
                    </a:cubicBezTo>
                    <a:cubicBezTo>
                      <a:pt x="4448" y="2847"/>
                      <a:pt x="4412" y="3025"/>
                      <a:pt x="4377" y="3132"/>
                    </a:cubicBezTo>
                    <a:cubicBezTo>
                      <a:pt x="4234" y="3452"/>
                      <a:pt x="4021" y="3772"/>
                      <a:pt x="3701" y="4021"/>
                    </a:cubicBezTo>
                    <a:cubicBezTo>
                      <a:pt x="3380" y="4270"/>
                      <a:pt x="2989" y="4448"/>
                      <a:pt x="2526" y="4519"/>
                    </a:cubicBezTo>
                    <a:cubicBezTo>
                      <a:pt x="2526" y="4199"/>
                      <a:pt x="2526" y="3879"/>
                      <a:pt x="2526" y="3523"/>
                    </a:cubicBezTo>
                    <a:lnTo>
                      <a:pt x="2562" y="2562"/>
                    </a:lnTo>
                    <a:cubicBezTo>
                      <a:pt x="2526" y="2349"/>
                      <a:pt x="2491" y="2207"/>
                      <a:pt x="2420" y="2100"/>
                    </a:cubicBezTo>
                    <a:cubicBezTo>
                      <a:pt x="2349" y="1993"/>
                      <a:pt x="2242" y="1922"/>
                      <a:pt x="2064" y="1886"/>
                    </a:cubicBezTo>
                    <a:cubicBezTo>
                      <a:pt x="1993" y="1886"/>
                      <a:pt x="1886" y="1922"/>
                      <a:pt x="1815" y="1993"/>
                    </a:cubicBezTo>
                    <a:cubicBezTo>
                      <a:pt x="1708" y="2029"/>
                      <a:pt x="1672" y="2100"/>
                      <a:pt x="1672" y="2207"/>
                    </a:cubicBezTo>
                    <a:cubicBezTo>
                      <a:pt x="1637" y="2598"/>
                      <a:pt x="1637" y="3060"/>
                      <a:pt x="1601" y="3559"/>
                    </a:cubicBezTo>
                    <a:lnTo>
                      <a:pt x="1601" y="5053"/>
                    </a:lnTo>
                    <a:cubicBezTo>
                      <a:pt x="1601" y="5587"/>
                      <a:pt x="1601" y="6049"/>
                      <a:pt x="1637" y="6547"/>
                    </a:cubicBezTo>
                    <a:cubicBezTo>
                      <a:pt x="1637" y="7046"/>
                      <a:pt x="1672" y="7473"/>
                      <a:pt x="1708" y="7828"/>
                    </a:cubicBezTo>
                    <a:cubicBezTo>
                      <a:pt x="1708" y="7899"/>
                      <a:pt x="1708" y="7935"/>
                      <a:pt x="1744" y="8042"/>
                    </a:cubicBezTo>
                    <a:cubicBezTo>
                      <a:pt x="1779" y="8113"/>
                      <a:pt x="1815" y="8184"/>
                      <a:pt x="1850" y="8255"/>
                    </a:cubicBezTo>
                    <a:cubicBezTo>
                      <a:pt x="1922" y="8326"/>
                      <a:pt x="1957" y="8398"/>
                      <a:pt x="2028" y="8469"/>
                    </a:cubicBezTo>
                    <a:cubicBezTo>
                      <a:pt x="2064" y="8504"/>
                      <a:pt x="2135" y="8540"/>
                      <a:pt x="2171" y="8540"/>
                    </a:cubicBezTo>
                    <a:cubicBezTo>
                      <a:pt x="2313" y="8540"/>
                      <a:pt x="2420" y="8540"/>
                      <a:pt x="2491" y="8469"/>
                    </a:cubicBezTo>
                    <a:cubicBezTo>
                      <a:pt x="2562" y="8433"/>
                      <a:pt x="2633" y="8326"/>
                      <a:pt x="2633" y="8184"/>
                    </a:cubicBezTo>
                    <a:cubicBezTo>
                      <a:pt x="2598" y="7793"/>
                      <a:pt x="2598" y="7366"/>
                      <a:pt x="2562" y="6974"/>
                    </a:cubicBezTo>
                    <a:cubicBezTo>
                      <a:pt x="2562" y="6583"/>
                      <a:pt x="2562" y="6156"/>
                      <a:pt x="2562" y="5729"/>
                    </a:cubicBezTo>
                    <a:cubicBezTo>
                      <a:pt x="2847" y="5907"/>
                      <a:pt x="3131" y="6085"/>
                      <a:pt x="3452" y="6298"/>
                    </a:cubicBezTo>
                    <a:cubicBezTo>
                      <a:pt x="3736" y="6476"/>
                      <a:pt x="4056" y="6654"/>
                      <a:pt x="4377" y="6868"/>
                    </a:cubicBezTo>
                    <a:cubicBezTo>
                      <a:pt x="4661" y="7081"/>
                      <a:pt x="4982" y="7259"/>
                      <a:pt x="5231" y="7473"/>
                    </a:cubicBezTo>
                    <a:cubicBezTo>
                      <a:pt x="5515" y="7686"/>
                      <a:pt x="5800" y="7864"/>
                      <a:pt x="6013" y="8042"/>
                    </a:cubicBezTo>
                    <a:cubicBezTo>
                      <a:pt x="6156" y="8149"/>
                      <a:pt x="6298" y="8184"/>
                      <a:pt x="6440" y="8184"/>
                    </a:cubicBezTo>
                    <a:cubicBezTo>
                      <a:pt x="6583" y="8149"/>
                      <a:pt x="6725" y="8077"/>
                      <a:pt x="6761" y="7935"/>
                    </a:cubicBezTo>
                    <a:cubicBezTo>
                      <a:pt x="6867" y="7686"/>
                      <a:pt x="6867" y="7508"/>
                      <a:pt x="6796" y="7401"/>
                    </a:cubicBezTo>
                    <a:cubicBezTo>
                      <a:pt x="6725" y="7295"/>
                      <a:pt x="6654" y="7188"/>
                      <a:pt x="6583" y="7117"/>
                    </a:cubicBezTo>
                    <a:cubicBezTo>
                      <a:pt x="6120" y="6796"/>
                      <a:pt x="5658" y="6476"/>
                      <a:pt x="5195" y="6156"/>
                    </a:cubicBezTo>
                    <a:cubicBezTo>
                      <a:pt x="4732" y="5871"/>
                      <a:pt x="4234" y="5551"/>
                      <a:pt x="3665" y="5231"/>
                    </a:cubicBezTo>
                    <a:cubicBezTo>
                      <a:pt x="4412" y="4768"/>
                      <a:pt x="4946" y="4235"/>
                      <a:pt x="5266" y="3630"/>
                    </a:cubicBezTo>
                    <a:cubicBezTo>
                      <a:pt x="5586" y="2989"/>
                      <a:pt x="5658" y="2313"/>
                      <a:pt x="5444" y="1531"/>
                    </a:cubicBezTo>
                    <a:cubicBezTo>
                      <a:pt x="5302" y="1104"/>
                      <a:pt x="5088" y="712"/>
                      <a:pt x="4732" y="427"/>
                    </a:cubicBezTo>
                    <a:cubicBezTo>
                      <a:pt x="4377" y="143"/>
                      <a:pt x="3985" y="1"/>
                      <a:pt x="34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7" name="Google Shape;3547;p81"/>
              <p:cNvSpPr/>
              <p:nvPr/>
            </p:nvSpPr>
            <p:spPr>
              <a:xfrm>
                <a:off x="2308341" y="3888650"/>
                <a:ext cx="152150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6633" extrusionOk="0">
                    <a:moveTo>
                      <a:pt x="3445" y="1"/>
                    </a:moveTo>
                    <a:cubicBezTo>
                      <a:pt x="3389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80" y="193"/>
                    </a:cubicBezTo>
                    <a:cubicBezTo>
                      <a:pt x="1495" y="228"/>
                      <a:pt x="1211" y="264"/>
                      <a:pt x="961" y="335"/>
                    </a:cubicBezTo>
                    <a:cubicBezTo>
                      <a:pt x="677" y="371"/>
                      <a:pt x="463" y="406"/>
                      <a:pt x="285" y="477"/>
                    </a:cubicBezTo>
                    <a:cubicBezTo>
                      <a:pt x="179" y="513"/>
                      <a:pt x="108" y="548"/>
                      <a:pt x="36" y="655"/>
                    </a:cubicBezTo>
                    <a:cubicBezTo>
                      <a:pt x="1" y="726"/>
                      <a:pt x="1" y="797"/>
                      <a:pt x="1" y="904"/>
                    </a:cubicBezTo>
                    <a:cubicBezTo>
                      <a:pt x="1" y="1011"/>
                      <a:pt x="36" y="1118"/>
                      <a:pt x="108" y="1189"/>
                    </a:cubicBezTo>
                    <a:cubicBezTo>
                      <a:pt x="214" y="1296"/>
                      <a:pt x="321" y="1367"/>
                      <a:pt x="428" y="1367"/>
                    </a:cubicBezTo>
                    <a:cubicBezTo>
                      <a:pt x="392" y="1687"/>
                      <a:pt x="392" y="1972"/>
                      <a:pt x="357" y="2292"/>
                    </a:cubicBezTo>
                    <a:cubicBezTo>
                      <a:pt x="357" y="2577"/>
                      <a:pt x="357" y="2897"/>
                      <a:pt x="321" y="3181"/>
                    </a:cubicBezTo>
                    <a:cubicBezTo>
                      <a:pt x="179" y="3253"/>
                      <a:pt x="72" y="3395"/>
                      <a:pt x="36" y="3573"/>
                    </a:cubicBezTo>
                    <a:cubicBezTo>
                      <a:pt x="36" y="3751"/>
                      <a:pt x="143" y="3893"/>
                      <a:pt x="321" y="4000"/>
                    </a:cubicBezTo>
                    <a:cubicBezTo>
                      <a:pt x="285" y="4533"/>
                      <a:pt x="285" y="5032"/>
                      <a:pt x="321" y="5530"/>
                    </a:cubicBezTo>
                    <a:cubicBezTo>
                      <a:pt x="321" y="5886"/>
                      <a:pt x="428" y="6170"/>
                      <a:pt x="606" y="6384"/>
                    </a:cubicBezTo>
                    <a:cubicBezTo>
                      <a:pt x="748" y="6562"/>
                      <a:pt x="1033" y="6633"/>
                      <a:pt x="1353" y="6633"/>
                    </a:cubicBezTo>
                    <a:cubicBezTo>
                      <a:pt x="1958" y="6633"/>
                      <a:pt x="2563" y="6562"/>
                      <a:pt x="3167" y="6419"/>
                    </a:cubicBezTo>
                    <a:cubicBezTo>
                      <a:pt x="3772" y="6241"/>
                      <a:pt x="4413" y="6063"/>
                      <a:pt x="5053" y="5850"/>
                    </a:cubicBezTo>
                    <a:cubicBezTo>
                      <a:pt x="5160" y="5850"/>
                      <a:pt x="5231" y="5779"/>
                      <a:pt x="5373" y="5743"/>
                    </a:cubicBezTo>
                    <a:cubicBezTo>
                      <a:pt x="5480" y="5672"/>
                      <a:pt x="5587" y="5636"/>
                      <a:pt x="5694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50" y="5281"/>
                      <a:pt x="6085" y="5245"/>
                      <a:pt x="6085" y="5209"/>
                    </a:cubicBezTo>
                    <a:cubicBezTo>
                      <a:pt x="6085" y="5103"/>
                      <a:pt x="6050" y="5032"/>
                      <a:pt x="5978" y="4960"/>
                    </a:cubicBezTo>
                    <a:cubicBezTo>
                      <a:pt x="5943" y="4889"/>
                      <a:pt x="5836" y="4854"/>
                      <a:pt x="5729" y="4854"/>
                    </a:cubicBezTo>
                    <a:cubicBezTo>
                      <a:pt x="5694" y="4836"/>
                      <a:pt x="5649" y="4827"/>
                      <a:pt x="5596" y="4827"/>
                    </a:cubicBezTo>
                    <a:cubicBezTo>
                      <a:pt x="5543" y="4827"/>
                      <a:pt x="5480" y="4836"/>
                      <a:pt x="5409" y="4854"/>
                    </a:cubicBezTo>
                    <a:cubicBezTo>
                      <a:pt x="5302" y="4854"/>
                      <a:pt x="5196" y="4889"/>
                      <a:pt x="5053" y="4925"/>
                    </a:cubicBezTo>
                    <a:cubicBezTo>
                      <a:pt x="4840" y="4960"/>
                      <a:pt x="4555" y="5032"/>
                      <a:pt x="4235" y="5103"/>
                    </a:cubicBezTo>
                    <a:cubicBezTo>
                      <a:pt x="3915" y="5174"/>
                      <a:pt x="3594" y="5245"/>
                      <a:pt x="3239" y="5316"/>
                    </a:cubicBezTo>
                    <a:cubicBezTo>
                      <a:pt x="2883" y="5387"/>
                      <a:pt x="2527" y="5459"/>
                      <a:pt x="2207" y="5494"/>
                    </a:cubicBezTo>
                    <a:cubicBezTo>
                      <a:pt x="1851" y="5565"/>
                      <a:pt x="1566" y="5565"/>
                      <a:pt x="1353" y="5565"/>
                    </a:cubicBezTo>
                    <a:cubicBezTo>
                      <a:pt x="1317" y="5032"/>
                      <a:pt x="1317" y="4533"/>
                      <a:pt x="1353" y="4000"/>
                    </a:cubicBezTo>
                    <a:cubicBezTo>
                      <a:pt x="1851" y="3929"/>
                      <a:pt x="2349" y="3857"/>
                      <a:pt x="2812" y="3786"/>
                    </a:cubicBezTo>
                    <a:cubicBezTo>
                      <a:pt x="3310" y="3715"/>
                      <a:pt x="3772" y="3644"/>
                      <a:pt x="4235" y="3608"/>
                    </a:cubicBezTo>
                    <a:cubicBezTo>
                      <a:pt x="4520" y="3573"/>
                      <a:pt x="4697" y="3502"/>
                      <a:pt x="4840" y="3395"/>
                    </a:cubicBezTo>
                    <a:cubicBezTo>
                      <a:pt x="4947" y="3324"/>
                      <a:pt x="4982" y="3217"/>
                      <a:pt x="4947" y="3110"/>
                    </a:cubicBezTo>
                    <a:cubicBezTo>
                      <a:pt x="4804" y="2932"/>
                      <a:pt x="4626" y="2790"/>
                      <a:pt x="4413" y="2719"/>
                    </a:cubicBezTo>
                    <a:cubicBezTo>
                      <a:pt x="4199" y="2648"/>
                      <a:pt x="3986" y="2648"/>
                      <a:pt x="3772" y="2648"/>
                    </a:cubicBezTo>
                    <a:cubicBezTo>
                      <a:pt x="3488" y="2683"/>
                      <a:pt x="3132" y="2719"/>
                      <a:pt x="2705" y="2790"/>
                    </a:cubicBezTo>
                    <a:cubicBezTo>
                      <a:pt x="2242" y="2826"/>
                      <a:pt x="1780" y="2897"/>
                      <a:pt x="1353" y="2968"/>
                    </a:cubicBezTo>
                    <a:lnTo>
                      <a:pt x="1388" y="2150"/>
                    </a:lnTo>
                    <a:cubicBezTo>
                      <a:pt x="1388" y="1900"/>
                      <a:pt x="1424" y="1616"/>
                      <a:pt x="1424" y="1367"/>
                    </a:cubicBezTo>
                    <a:cubicBezTo>
                      <a:pt x="1424" y="1331"/>
                      <a:pt x="1424" y="1331"/>
                      <a:pt x="1424" y="1296"/>
                    </a:cubicBezTo>
                    <a:lnTo>
                      <a:pt x="1424" y="1224"/>
                    </a:lnTo>
                    <a:cubicBezTo>
                      <a:pt x="1638" y="1189"/>
                      <a:pt x="1851" y="1153"/>
                      <a:pt x="2064" y="1153"/>
                    </a:cubicBezTo>
                    <a:cubicBezTo>
                      <a:pt x="2314" y="1118"/>
                      <a:pt x="2527" y="1082"/>
                      <a:pt x="2776" y="1047"/>
                    </a:cubicBezTo>
                    <a:cubicBezTo>
                      <a:pt x="2990" y="1011"/>
                      <a:pt x="3239" y="975"/>
                      <a:pt x="3452" y="975"/>
                    </a:cubicBezTo>
                    <a:cubicBezTo>
                      <a:pt x="3666" y="940"/>
                      <a:pt x="3844" y="904"/>
                      <a:pt x="3986" y="904"/>
                    </a:cubicBezTo>
                    <a:cubicBezTo>
                      <a:pt x="4164" y="869"/>
                      <a:pt x="4270" y="833"/>
                      <a:pt x="4377" y="762"/>
                    </a:cubicBezTo>
                    <a:cubicBezTo>
                      <a:pt x="4484" y="691"/>
                      <a:pt x="4520" y="584"/>
                      <a:pt x="4448" y="442"/>
                    </a:cubicBezTo>
                    <a:cubicBezTo>
                      <a:pt x="4306" y="264"/>
                      <a:pt x="4093" y="121"/>
                      <a:pt x="3879" y="86"/>
                    </a:cubicBezTo>
                    <a:cubicBezTo>
                      <a:pt x="3749" y="34"/>
                      <a:pt x="3600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8" name="Google Shape;3548;p81"/>
              <p:cNvSpPr/>
              <p:nvPr/>
            </p:nvSpPr>
            <p:spPr>
              <a:xfrm>
                <a:off x="2471922" y="3888650"/>
                <a:ext cx="152125" cy="16582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6633" extrusionOk="0">
                    <a:moveTo>
                      <a:pt x="3445" y="1"/>
                    </a:moveTo>
                    <a:cubicBezTo>
                      <a:pt x="3388" y="1"/>
                      <a:pt x="3331" y="5"/>
                      <a:pt x="3274" y="15"/>
                    </a:cubicBezTo>
                    <a:cubicBezTo>
                      <a:pt x="3096" y="15"/>
                      <a:pt x="2847" y="50"/>
                      <a:pt x="2598" y="86"/>
                    </a:cubicBezTo>
                    <a:cubicBezTo>
                      <a:pt x="2349" y="121"/>
                      <a:pt x="2064" y="157"/>
                      <a:pt x="1779" y="193"/>
                    </a:cubicBezTo>
                    <a:cubicBezTo>
                      <a:pt x="1495" y="228"/>
                      <a:pt x="1210" y="264"/>
                      <a:pt x="961" y="335"/>
                    </a:cubicBezTo>
                    <a:cubicBezTo>
                      <a:pt x="676" y="371"/>
                      <a:pt x="463" y="406"/>
                      <a:pt x="285" y="477"/>
                    </a:cubicBezTo>
                    <a:cubicBezTo>
                      <a:pt x="178" y="513"/>
                      <a:pt x="71" y="548"/>
                      <a:pt x="36" y="655"/>
                    </a:cubicBezTo>
                    <a:cubicBezTo>
                      <a:pt x="0" y="726"/>
                      <a:pt x="0" y="797"/>
                      <a:pt x="0" y="904"/>
                    </a:cubicBezTo>
                    <a:cubicBezTo>
                      <a:pt x="0" y="1011"/>
                      <a:pt x="36" y="1118"/>
                      <a:pt x="107" y="1189"/>
                    </a:cubicBezTo>
                    <a:cubicBezTo>
                      <a:pt x="214" y="1296"/>
                      <a:pt x="320" y="1367"/>
                      <a:pt x="427" y="1367"/>
                    </a:cubicBezTo>
                    <a:cubicBezTo>
                      <a:pt x="392" y="1687"/>
                      <a:pt x="392" y="1972"/>
                      <a:pt x="356" y="2292"/>
                    </a:cubicBezTo>
                    <a:cubicBezTo>
                      <a:pt x="356" y="2577"/>
                      <a:pt x="356" y="2897"/>
                      <a:pt x="320" y="3181"/>
                    </a:cubicBezTo>
                    <a:cubicBezTo>
                      <a:pt x="178" y="3253"/>
                      <a:pt x="71" y="3395"/>
                      <a:pt x="36" y="3573"/>
                    </a:cubicBezTo>
                    <a:cubicBezTo>
                      <a:pt x="36" y="3751"/>
                      <a:pt x="143" y="3893"/>
                      <a:pt x="320" y="4000"/>
                    </a:cubicBezTo>
                    <a:cubicBezTo>
                      <a:pt x="285" y="4533"/>
                      <a:pt x="285" y="5032"/>
                      <a:pt x="320" y="5530"/>
                    </a:cubicBezTo>
                    <a:cubicBezTo>
                      <a:pt x="320" y="5886"/>
                      <a:pt x="427" y="6170"/>
                      <a:pt x="605" y="6384"/>
                    </a:cubicBezTo>
                    <a:cubicBezTo>
                      <a:pt x="747" y="6562"/>
                      <a:pt x="1032" y="6633"/>
                      <a:pt x="1352" y="6633"/>
                    </a:cubicBezTo>
                    <a:cubicBezTo>
                      <a:pt x="1957" y="6633"/>
                      <a:pt x="2562" y="6562"/>
                      <a:pt x="3167" y="6419"/>
                    </a:cubicBezTo>
                    <a:cubicBezTo>
                      <a:pt x="3772" y="6241"/>
                      <a:pt x="4412" y="6063"/>
                      <a:pt x="5053" y="5850"/>
                    </a:cubicBezTo>
                    <a:cubicBezTo>
                      <a:pt x="5124" y="5850"/>
                      <a:pt x="5231" y="5779"/>
                      <a:pt x="5373" y="5743"/>
                    </a:cubicBezTo>
                    <a:cubicBezTo>
                      <a:pt x="5480" y="5672"/>
                      <a:pt x="5586" y="5636"/>
                      <a:pt x="5693" y="5565"/>
                    </a:cubicBezTo>
                    <a:cubicBezTo>
                      <a:pt x="5800" y="5494"/>
                      <a:pt x="5907" y="5423"/>
                      <a:pt x="5978" y="5352"/>
                    </a:cubicBezTo>
                    <a:cubicBezTo>
                      <a:pt x="6049" y="5281"/>
                      <a:pt x="6085" y="5245"/>
                      <a:pt x="6085" y="5209"/>
                    </a:cubicBezTo>
                    <a:cubicBezTo>
                      <a:pt x="6085" y="5103"/>
                      <a:pt x="6049" y="5032"/>
                      <a:pt x="5978" y="4960"/>
                    </a:cubicBezTo>
                    <a:cubicBezTo>
                      <a:pt x="5942" y="4889"/>
                      <a:pt x="5835" y="4854"/>
                      <a:pt x="5729" y="4854"/>
                    </a:cubicBezTo>
                    <a:cubicBezTo>
                      <a:pt x="5693" y="4836"/>
                      <a:pt x="5649" y="4827"/>
                      <a:pt x="5595" y="4827"/>
                    </a:cubicBezTo>
                    <a:cubicBezTo>
                      <a:pt x="5542" y="4827"/>
                      <a:pt x="5480" y="4836"/>
                      <a:pt x="5408" y="4854"/>
                    </a:cubicBezTo>
                    <a:cubicBezTo>
                      <a:pt x="5302" y="4854"/>
                      <a:pt x="5195" y="4889"/>
                      <a:pt x="5053" y="4925"/>
                    </a:cubicBezTo>
                    <a:cubicBezTo>
                      <a:pt x="4839" y="4960"/>
                      <a:pt x="4555" y="5032"/>
                      <a:pt x="4234" y="5103"/>
                    </a:cubicBezTo>
                    <a:cubicBezTo>
                      <a:pt x="3914" y="5174"/>
                      <a:pt x="3594" y="5245"/>
                      <a:pt x="3238" y="5316"/>
                    </a:cubicBezTo>
                    <a:cubicBezTo>
                      <a:pt x="2882" y="5387"/>
                      <a:pt x="2526" y="5459"/>
                      <a:pt x="2206" y="5494"/>
                    </a:cubicBezTo>
                    <a:cubicBezTo>
                      <a:pt x="1850" y="5565"/>
                      <a:pt x="1566" y="5565"/>
                      <a:pt x="1352" y="5565"/>
                    </a:cubicBezTo>
                    <a:cubicBezTo>
                      <a:pt x="1317" y="5032"/>
                      <a:pt x="1317" y="4533"/>
                      <a:pt x="1352" y="4000"/>
                    </a:cubicBezTo>
                    <a:cubicBezTo>
                      <a:pt x="1850" y="3929"/>
                      <a:pt x="2349" y="3857"/>
                      <a:pt x="2811" y="3786"/>
                    </a:cubicBezTo>
                    <a:cubicBezTo>
                      <a:pt x="3309" y="3715"/>
                      <a:pt x="3772" y="3644"/>
                      <a:pt x="4234" y="3608"/>
                    </a:cubicBezTo>
                    <a:cubicBezTo>
                      <a:pt x="4519" y="3573"/>
                      <a:pt x="4697" y="3502"/>
                      <a:pt x="4839" y="3395"/>
                    </a:cubicBezTo>
                    <a:cubicBezTo>
                      <a:pt x="4946" y="3324"/>
                      <a:pt x="4982" y="3217"/>
                      <a:pt x="4946" y="3110"/>
                    </a:cubicBezTo>
                    <a:cubicBezTo>
                      <a:pt x="4804" y="2932"/>
                      <a:pt x="4590" y="2790"/>
                      <a:pt x="4412" y="2719"/>
                    </a:cubicBezTo>
                    <a:cubicBezTo>
                      <a:pt x="4199" y="2648"/>
                      <a:pt x="3985" y="2648"/>
                      <a:pt x="3772" y="2648"/>
                    </a:cubicBezTo>
                    <a:cubicBezTo>
                      <a:pt x="3487" y="2683"/>
                      <a:pt x="3131" y="2719"/>
                      <a:pt x="2704" y="2790"/>
                    </a:cubicBezTo>
                    <a:cubicBezTo>
                      <a:pt x="2242" y="2826"/>
                      <a:pt x="1779" y="2897"/>
                      <a:pt x="1352" y="2968"/>
                    </a:cubicBezTo>
                    <a:lnTo>
                      <a:pt x="1388" y="2150"/>
                    </a:lnTo>
                    <a:cubicBezTo>
                      <a:pt x="1388" y="1900"/>
                      <a:pt x="1423" y="1616"/>
                      <a:pt x="1423" y="1367"/>
                    </a:cubicBezTo>
                    <a:cubicBezTo>
                      <a:pt x="1423" y="1331"/>
                      <a:pt x="1423" y="1331"/>
                      <a:pt x="1423" y="1296"/>
                    </a:cubicBezTo>
                    <a:lnTo>
                      <a:pt x="1423" y="1224"/>
                    </a:lnTo>
                    <a:cubicBezTo>
                      <a:pt x="1637" y="1189"/>
                      <a:pt x="1850" y="1153"/>
                      <a:pt x="2064" y="1153"/>
                    </a:cubicBezTo>
                    <a:cubicBezTo>
                      <a:pt x="2313" y="1118"/>
                      <a:pt x="2526" y="1082"/>
                      <a:pt x="2775" y="1047"/>
                    </a:cubicBezTo>
                    <a:cubicBezTo>
                      <a:pt x="2989" y="1011"/>
                      <a:pt x="3238" y="975"/>
                      <a:pt x="3452" y="975"/>
                    </a:cubicBezTo>
                    <a:cubicBezTo>
                      <a:pt x="3665" y="940"/>
                      <a:pt x="3843" y="904"/>
                      <a:pt x="3985" y="904"/>
                    </a:cubicBezTo>
                    <a:cubicBezTo>
                      <a:pt x="4163" y="869"/>
                      <a:pt x="4270" y="833"/>
                      <a:pt x="4377" y="762"/>
                    </a:cubicBezTo>
                    <a:cubicBezTo>
                      <a:pt x="4483" y="691"/>
                      <a:pt x="4519" y="584"/>
                      <a:pt x="4448" y="442"/>
                    </a:cubicBezTo>
                    <a:cubicBezTo>
                      <a:pt x="4270" y="264"/>
                      <a:pt x="4092" y="121"/>
                      <a:pt x="3879" y="86"/>
                    </a:cubicBezTo>
                    <a:cubicBezTo>
                      <a:pt x="3748" y="34"/>
                      <a:pt x="3599" y="1"/>
                      <a:pt x="34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49" name="Google Shape;3549;p81"/>
              <p:cNvSpPr/>
              <p:nvPr/>
            </p:nvSpPr>
            <p:spPr>
              <a:xfrm>
                <a:off x="1393325" y="2257800"/>
                <a:ext cx="1930275" cy="1272550"/>
              </a:xfrm>
              <a:custGeom>
                <a:avLst/>
                <a:gdLst/>
                <a:ahLst/>
                <a:cxnLst/>
                <a:rect l="l" t="t" r="r" b="b"/>
                <a:pathLst>
                  <a:path w="77211" h="50902" extrusionOk="0">
                    <a:moveTo>
                      <a:pt x="42803" y="1"/>
                    </a:moveTo>
                    <a:cubicBezTo>
                      <a:pt x="42449" y="1"/>
                      <a:pt x="42094" y="105"/>
                      <a:pt x="41772" y="278"/>
                    </a:cubicBezTo>
                    <a:cubicBezTo>
                      <a:pt x="41630" y="385"/>
                      <a:pt x="40883" y="954"/>
                      <a:pt x="41096" y="1168"/>
                    </a:cubicBezTo>
                    <a:cubicBezTo>
                      <a:pt x="40865" y="936"/>
                      <a:pt x="40557" y="825"/>
                      <a:pt x="40233" y="825"/>
                    </a:cubicBezTo>
                    <a:cubicBezTo>
                      <a:pt x="40060" y="825"/>
                      <a:pt x="39882" y="857"/>
                      <a:pt x="39709" y="919"/>
                    </a:cubicBezTo>
                    <a:cubicBezTo>
                      <a:pt x="39246" y="1132"/>
                      <a:pt x="39033" y="1666"/>
                      <a:pt x="39175" y="2164"/>
                    </a:cubicBezTo>
                    <a:cubicBezTo>
                      <a:pt x="39010" y="2098"/>
                      <a:pt x="38838" y="2066"/>
                      <a:pt x="38667" y="2066"/>
                    </a:cubicBezTo>
                    <a:cubicBezTo>
                      <a:pt x="38287" y="2066"/>
                      <a:pt x="37915" y="2225"/>
                      <a:pt x="37645" y="2520"/>
                    </a:cubicBezTo>
                    <a:cubicBezTo>
                      <a:pt x="37467" y="2733"/>
                      <a:pt x="37360" y="2947"/>
                      <a:pt x="37289" y="3231"/>
                    </a:cubicBezTo>
                    <a:cubicBezTo>
                      <a:pt x="37218" y="3374"/>
                      <a:pt x="37289" y="3907"/>
                      <a:pt x="37183" y="4014"/>
                    </a:cubicBezTo>
                    <a:cubicBezTo>
                      <a:pt x="37106" y="4100"/>
                      <a:pt x="37009" y="4130"/>
                      <a:pt x="36901" y="4130"/>
                    </a:cubicBezTo>
                    <a:cubicBezTo>
                      <a:pt x="36664" y="4130"/>
                      <a:pt x="36374" y="3986"/>
                      <a:pt x="36134" y="3986"/>
                    </a:cubicBezTo>
                    <a:cubicBezTo>
                      <a:pt x="36077" y="3986"/>
                      <a:pt x="36023" y="3994"/>
                      <a:pt x="35973" y="4014"/>
                    </a:cubicBezTo>
                    <a:cubicBezTo>
                      <a:pt x="35510" y="4156"/>
                      <a:pt x="35226" y="4548"/>
                      <a:pt x="35154" y="5010"/>
                    </a:cubicBezTo>
                    <a:cubicBezTo>
                      <a:pt x="34904" y="4871"/>
                      <a:pt x="34627" y="4803"/>
                      <a:pt x="34355" y="4803"/>
                    </a:cubicBezTo>
                    <a:cubicBezTo>
                      <a:pt x="33929" y="4803"/>
                      <a:pt x="33515" y="4970"/>
                      <a:pt x="33233" y="5295"/>
                    </a:cubicBezTo>
                    <a:cubicBezTo>
                      <a:pt x="32735" y="5864"/>
                      <a:pt x="32735" y="6647"/>
                      <a:pt x="33197" y="7252"/>
                    </a:cubicBezTo>
                    <a:cubicBezTo>
                      <a:pt x="32486" y="7252"/>
                      <a:pt x="31810" y="7537"/>
                      <a:pt x="31312" y="8035"/>
                    </a:cubicBezTo>
                    <a:cubicBezTo>
                      <a:pt x="31312" y="7465"/>
                      <a:pt x="30991" y="6967"/>
                      <a:pt x="30493" y="6718"/>
                    </a:cubicBezTo>
                    <a:cubicBezTo>
                      <a:pt x="30279" y="6619"/>
                      <a:pt x="30049" y="6566"/>
                      <a:pt x="29821" y="6566"/>
                    </a:cubicBezTo>
                    <a:cubicBezTo>
                      <a:pt x="29558" y="6566"/>
                      <a:pt x="29299" y="6637"/>
                      <a:pt x="29070" y="6789"/>
                    </a:cubicBezTo>
                    <a:cubicBezTo>
                      <a:pt x="29177" y="6007"/>
                      <a:pt x="29070" y="5081"/>
                      <a:pt x="28181" y="4797"/>
                    </a:cubicBezTo>
                    <a:cubicBezTo>
                      <a:pt x="28038" y="4755"/>
                      <a:pt x="27896" y="4736"/>
                      <a:pt x="27757" y="4736"/>
                    </a:cubicBezTo>
                    <a:cubicBezTo>
                      <a:pt x="27062" y="4736"/>
                      <a:pt x="26449" y="5230"/>
                      <a:pt x="26330" y="5971"/>
                    </a:cubicBezTo>
                    <a:cubicBezTo>
                      <a:pt x="26366" y="5366"/>
                      <a:pt x="25085" y="5081"/>
                      <a:pt x="24658" y="5046"/>
                    </a:cubicBezTo>
                    <a:cubicBezTo>
                      <a:pt x="24589" y="5037"/>
                      <a:pt x="24520" y="5033"/>
                      <a:pt x="24453" y="5033"/>
                    </a:cubicBezTo>
                    <a:cubicBezTo>
                      <a:pt x="23682" y="5033"/>
                      <a:pt x="23010" y="5577"/>
                      <a:pt x="22879" y="6362"/>
                    </a:cubicBezTo>
                    <a:cubicBezTo>
                      <a:pt x="22529" y="5784"/>
                      <a:pt x="21951" y="5512"/>
                      <a:pt x="21380" y="5512"/>
                    </a:cubicBezTo>
                    <a:cubicBezTo>
                      <a:pt x="20615" y="5512"/>
                      <a:pt x="19860" y="6000"/>
                      <a:pt x="19677" y="6896"/>
                    </a:cubicBezTo>
                    <a:cubicBezTo>
                      <a:pt x="19328" y="6547"/>
                      <a:pt x="18793" y="6332"/>
                      <a:pt x="18266" y="6332"/>
                    </a:cubicBezTo>
                    <a:cubicBezTo>
                      <a:pt x="17933" y="6332"/>
                      <a:pt x="17604" y="6418"/>
                      <a:pt x="17328" y="6611"/>
                    </a:cubicBezTo>
                    <a:cubicBezTo>
                      <a:pt x="16724" y="7074"/>
                      <a:pt x="16474" y="7857"/>
                      <a:pt x="16652" y="8604"/>
                    </a:cubicBezTo>
                    <a:cubicBezTo>
                      <a:pt x="16475" y="8525"/>
                      <a:pt x="16287" y="8487"/>
                      <a:pt x="16099" y="8487"/>
                    </a:cubicBezTo>
                    <a:cubicBezTo>
                      <a:pt x="15608" y="8487"/>
                      <a:pt x="15121" y="8746"/>
                      <a:pt x="14838" y="9209"/>
                    </a:cubicBezTo>
                    <a:cubicBezTo>
                      <a:pt x="14482" y="9814"/>
                      <a:pt x="14411" y="10561"/>
                      <a:pt x="14660" y="11237"/>
                    </a:cubicBezTo>
                    <a:cubicBezTo>
                      <a:pt x="14220" y="10810"/>
                      <a:pt x="13673" y="10613"/>
                      <a:pt x="13136" y="10613"/>
                    </a:cubicBezTo>
                    <a:cubicBezTo>
                      <a:pt x="12159" y="10613"/>
                      <a:pt x="11214" y="11263"/>
                      <a:pt x="10999" y="12355"/>
                    </a:cubicBezTo>
                    <a:lnTo>
                      <a:pt x="10999" y="12355"/>
                    </a:lnTo>
                    <a:cubicBezTo>
                      <a:pt x="11026" y="12150"/>
                      <a:pt x="10651" y="12095"/>
                      <a:pt x="10249" y="12095"/>
                    </a:cubicBezTo>
                    <a:cubicBezTo>
                      <a:pt x="9867" y="12095"/>
                      <a:pt x="9461" y="12145"/>
                      <a:pt x="9358" y="12162"/>
                    </a:cubicBezTo>
                    <a:cubicBezTo>
                      <a:pt x="8540" y="12233"/>
                      <a:pt x="7793" y="12660"/>
                      <a:pt x="7366" y="13372"/>
                    </a:cubicBezTo>
                    <a:cubicBezTo>
                      <a:pt x="6939" y="14155"/>
                      <a:pt x="6974" y="15115"/>
                      <a:pt x="7473" y="15862"/>
                    </a:cubicBezTo>
                    <a:cubicBezTo>
                      <a:pt x="7384" y="15831"/>
                      <a:pt x="7293" y="15817"/>
                      <a:pt x="7203" y="15817"/>
                    </a:cubicBezTo>
                    <a:cubicBezTo>
                      <a:pt x="6570" y="15817"/>
                      <a:pt x="5943" y="16529"/>
                      <a:pt x="5943" y="17215"/>
                    </a:cubicBezTo>
                    <a:cubicBezTo>
                      <a:pt x="5943" y="17997"/>
                      <a:pt x="6512" y="18709"/>
                      <a:pt x="7081" y="19243"/>
                    </a:cubicBezTo>
                    <a:cubicBezTo>
                      <a:pt x="7016" y="19237"/>
                      <a:pt x="6951" y="19235"/>
                      <a:pt x="6887" y="19235"/>
                    </a:cubicBezTo>
                    <a:cubicBezTo>
                      <a:pt x="4799" y="19235"/>
                      <a:pt x="3603" y="21994"/>
                      <a:pt x="5053" y="23548"/>
                    </a:cubicBezTo>
                    <a:cubicBezTo>
                      <a:pt x="3701" y="24509"/>
                      <a:pt x="4235" y="26643"/>
                      <a:pt x="5871" y="26821"/>
                    </a:cubicBezTo>
                    <a:cubicBezTo>
                      <a:pt x="4875" y="27177"/>
                      <a:pt x="4306" y="28245"/>
                      <a:pt x="4590" y="29276"/>
                    </a:cubicBezTo>
                    <a:cubicBezTo>
                      <a:pt x="4305" y="29128"/>
                      <a:pt x="4020" y="29062"/>
                      <a:pt x="3749" y="29062"/>
                    </a:cubicBezTo>
                    <a:cubicBezTo>
                      <a:pt x="2393" y="29062"/>
                      <a:pt x="1366" y="30710"/>
                      <a:pt x="2312" y="32014"/>
                    </a:cubicBezTo>
                    <a:lnTo>
                      <a:pt x="2312" y="32014"/>
                    </a:lnTo>
                    <a:cubicBezTo>
                      <a:pt x="2242" y="31918"/>
                      <a:pt x="2152" y="31876"/>
                      <a:pt x="2052" y="31876"/>
                    </a:cubicBezTo>
                    <a:cubicBezTo>
                      <a:pt x="1487" y="31876"/>
                      <a:pt x="554" y="33179"/>
                      <a:pt x="463" y="33511"/>
                    </a:cubicBezTo>
                    <a:cubicBezTo>
                      <a:pt x="178" y="34507"/>
                      <a:pt x="605" y="35539"/>
                      <a:pt x="1459" y="36108"/>
                    </a:cubicBezTo>
                    <a:cubicBezTo>
                      <a:pt x="748" y="37069"/>
                      <a:pt x="1068" y="38492"/>
                      <a:pt x="2171" y="39026"/>
                    </a:cubicBezTo>
                    <a:cubicBezTo>
                      <a:pt x="463" y="39595"/>
                      <a:pt x="1" y="41730"/>
                      <a:pt x="1281" y="42975"/>
                    </a:cubicBezTo>
                    <a:cubicBezTo>
                      <a:pt x="783" y="43402"/>
                      <a:pt x="534" y="44043"/>
                      <a:pt x="605" y="44719"/>
                    </a:cubicBezTo>
                    <a:cubicBezTo>
                      <a:pt x="641" y="45252"/>
                      <a:pt x="1032" y="46142"/>
                      <a:pt x="1531" y="46426"/>
                    </a:cubicBezTo>
                    <a:cubicBezTo>
                      <a:pt x="1682" y="46511"/>
                      <a:pt x="2051" y="46587"/>
                      <a:pt x="2411" y="46587"/>
                    </a:cubicBezTo>
                    <a:cubicBezTo>
                      <a:pt x="2809" y="46587"/>
                      <a:pt x="3197" y="46494"/>
                      <a:pt x="3273" y="46215"/>
                    </a:cubicBezTo>
                    <a:lnTo>
                      <a:pt x="3273" y="46215"/>
                    </a:lnTo>
                    <a:cubicBezTo>
                      <a:pt x="3017" y="47167"/>
                      <a:pt x="3785" y="47932"/>
                      <a:pt x="4605" y="47932"/>
                    </a:cubicBezTo>
                    <a:cubicBezTo>
                      <a:pt x="4919" y="47932"/>
                      <a:pt x="5240" y="47821"/>
                      <a:pt x="5516" y="47565"/>
                    </a:cubicBezTo>
                    <a:lnTo>
                      <a:pt x="5516" y="47565"/>
                    </a:lnTo>
                    <a:cubicBezTo>
                      <a:pt x="5480" y="48490"/>
                      <a:pt x="5516" y="49522"/>
                      <a:pt x="6263" y="50020"/>
                    </a:cubicBezTo>
                    <a:cubicBezTo>
                      <a:pt x="6512" y="50162"/>
                      <a:pt x="6761" y="50234"/>
                      <a:pt x="7046" y="50269"/>
                    </a:cubicBezTo>
                    <a:cubicBezTo>
                      <a:pt x="7357" y="50325"/>
                      <a:pt x="7672" y="50353"/>
                      <a:pt x="7986" y="50353"/>
                    </a:cubicBezTo>
                    <a:cubicBezTo>
                      <a:pt x="8676" y="50353"/>
                      <a:pt x="9363" y="50218"/>
                      <a:pt x="9999" y="49949"/>
                    </a:cubicBezTo>
                    <a:cubicBezTo>
                      <a:pt x="10236" y="50598"/>
                      <a:pt x="10797" y="50901"/>
                      <a:pt x="11359" y="50901"/>
                    </a:cubicBezTo>
                    <a:cubicBezTo>
                      <a:pt x="12061" y="50901"/>
                      <a:pt x="12766" y="50427"/>
                      <a:pt x="12845" y="49558"/>
                    </a:cubicBezTo>
                    <a:cubicBezTo>
                      <a:pt x="13173" y="50214"/>
                      <a:pt x="13865" y="50598"/>
                      <a:pt x="14584" y="50598"/>
                    </a:cubicBezTo>
                    <a:cubicBezTo>
                      <a:pt x="14645" y="50598"/>
                      <a:pt x="14706" y="50595"/>
                      <a:pt x="14767" y="50589"/>
                    </a:cubicBezTo>
                    <a:cubicBezTo>
                      <a:pt x="15585" y="50483"/>
                      <a:pt x="16048" y="49878"/>
                      <a:pt x="16403" y="49237"/>
                    </a:cubicBezTo>
                    <a:cubicBezTo>
                      <a:pt x="16596" y="49349"/>
                      <a:pt x="16809" y="49404"/>
                      <a:pt x="17022" y="49404"/>
                    </a:cubicBezTo>
                    <a:cubicBezTo>
                      <a:pt x="17282" y="49404"/>
                      <a:pt x="17540" y="49323"/>
                      <a:pt x="17755" y="49166"/>
                    </a:cubicBezTo>
                    <a:cubicBezTo>
                      <a:pt x="18111" y="48775"/>
                      <a:pt x="18218" y="48241"/>
                      <a:pt x="18004" y="47743"/>
                    </a:cubicBezTo>
                    <a:cubicBezTo>
                      <a:pt x="17791" y="47280"/>
                      <a:pt x="17471" y="46889"/>
                      <a:pt x="17044" y="46604"/>
                    </a:cubicBezTo>
                    <a:cubicBezTo>
                      <a:pt x="17969" y="46177"/>
                      <a:pt x="18325" y="44968"/>
                      <a:pt x="17898" y="44078"/>
                    </a:cubicBezTo>
                    <a:cubicBezTo>
                      <a:pt x="17827" y="43829"/>
                      <a:pt x="17649" y="43616"/>
                      <a:pt x="17471" y="43438"/>
                    </a:cubicBezTo>
                    <a:lnTo>
                      <a:pt x="17471" y="43438"/>
                    </a:lnTo>
                    <a:cubicBezTo>
                      <a:pt x="17650" y="43493"/>
                      <a:pt x="17827" y="43519"/>
                      <a:pt x="17997" y="43519"/>
                    </a:cubicBezTo>
                    <a:cubicBezTo>
                      <a:pt x="19243" y="43519"/>
                      <a:pt x="20152" y="42137"/>
                      <a:pt x="19463" y="40947"/>
                    </a:cubicBezTo>
                    <a:lnTo>
                      <a:pt x="19463" y="40947"/>
                    </a:lnTo>
                    <a:cubicBezTo>
                      <a:pt x="19789" y="41119"/>
                      <a:pt x="20136" y="41199"/>
                      <a:pt x="20476" y="41199"/>
                    </a:cubicBezTo>
                    <a:cubicBezTo>
                      <a:pt x="21474" y="41199"/>
                      <a:pt x="22418" y="40514"/>
                      <a:pt x="22630" y="39453"/>
                    </a:cubicBezTo>
                    <a:cubicBezTo>
                      <a:pt x="23006" y="40039"/>
                      <a:pt x="23552" y="40289"/>
                      <a:pt x="24090" y="40289"/>
                    </a:cubicBezTo>
                    <a:cubicBezTo>
                      <a:pt x="25185" y="40289"/>
                      <a:pt x="26250" y="39258"/>
                      <a:pt x="25797" y="37923"/>
                    </a:cubicBezTo>
                    <a:lnTo>
                      <a:pt x="25797" y="37923"/>
                    </a:lnTo>
                    <a:cubicBezTo>
                      <a:pt x="26199" y="38224"/>
                      <a:pt x="26711" y="38387"/>
                      <a:pt x="27209" y="38387"/>
                    </a:cubicBezTo>
                    <a:cubicBezTo>
                      <a:pt x="27946" y="38387"/>
                      <a:pt x="28652" y="38032"/>
                      <a:pt x="28928" y="37247"/>
                    </a:cubicBezTo>
                    <a:lnTo>
                      <a:pt x="28928" y="37247"/>
                    </a:lnTo>
                    <a:cubicBezTo>
                      <a:pt x="28785" y="38065"/>
                      <a:pt x="29212" y="38848"/>
                      <a:pt x="29960" y="39239"/>
                    </a:cubicBezTo>
                    <a:cubicBezTo>
                      <a:pt x="30154" y="39319"/>
                      <a:pt x="30355" y="39356"/>
                      <a:pt x="30552" y="39356"/>
                    </a:cubicBezTo>
                    <a:cubicBezTo>
                      <a:pt x="31149" y="39356"/>
                      <a:pt x="31711" y="39009"/>
                      <a:pt x="31952" y="38421"/>
                    </a:cubicBezTo>
                    <a:cubicBezTo>
                      <a:pt x="32373" y="39203"/>
                      <a:pt x="33150" y="39680"/>
                      <a:pt x="34004" y="39680"/>
                    </a:cubicBezTo>
                    <a:cubicBezTo>
                      <a:pt x="34160" y="39680"/>
                      <a:pt x="34319" y="39664"/>
                      <a:pt x="34478" y="39630"/>
                    </a:cubicBezTo>
                    <a:cubicBezTo>
                      <a:pt x="35439" y="39417"/>
                      <a:pt x="36257" y="38705"/>
                      <a:pt x="36613" y="37745"/>
                    </a:cubicBezTo>
                    <a:cubicBezTo>
                      <a:pt x="37030" y="38080"/>
                      <a:pt x="37517" y="38239"/>
                      <a:pt x="37995" y="38239"/>
                    </a:cubicBezTo>
                    <a:cubicBezTo>
                      <a:pt x="38783" y="38239"/>
                      <a:pt x="39546" y="37808"/>
                      <a:pt x="39922" y="37033"/>
                    </a:cubicBezTo>
                    <a:cubicBezTo>
                      <a:pt x="40146" y="37971"/>
                      <a:pt x="41025" y="38453"/>
                      <a:pt x="41901" y="38453"/>
                    </a:cubicBezTo>
                    <a:cubicBezTo>
                      <a:pt x="42555" y="38453"/>
                      <a:pt x="43207" y="38185"/>
                      <a:pt x="43587" y="37638"/>
                    </a:cubicBezTo>
                    <a:cubicBezTo>
                      <a:pt x="43756" y="38537"/>
                      <a:pt x="44496" y="39002"/>
                      <a:pt x="45233" y="39002"/>
                    </a:cubicBezTo>
                    <a:cubicBezTo>
                      <a:pt x="45895" y="39002"/>
                      <a:pt x="46554" y="38626"/>
                      <a:pt x="46789" y="37851"/>
                    </a:cubicBezTo>
                    <a:cubicBezTo>
                      <a:pt x="47254" y="38517"/>
                      <a:pt x="47961" y="38833"/>
                      <a:pt x="48665" y="38833"/>
                    </a:cubicBezTo>
                    <a:cubicBezTo>
                      <a:pt x="49578" y="38833"/>
                      <a:pt x="50484" y="38302"/>
                      <a:pt x="50846" y="37318"/>
                    </a:cubicBezTo>
                    <a:cubicBezTo>
                      <a:pt x="51234" y="37796"/>
                      <a:pt x="51848" y="38023"/>
                      <a:pt x="52472" y="38023"/>
                    </a:cubicBezTo>
                    <a:cubicBezTo>
                      <a:pt x="53335" y="38023"/>
                      <a:pt x="54216" y="37589"/>
                      <a:pt x="54546" y="36784"/>
                    </a:cubicBezTo>
                    <a:cubicBezTo>
                      <a:pt x="54653" y="37496"/>
                      <a:pt x="54973" y="38136"/>
                      <a:pt x="55436" y="38670"/>
                    </a:cubicBezTo>
                    <a:cubicBezTo>
                      <a:pt x="55734" y="38948"/>
                      <a:pt x="56144" y="39116"/>
                      <a:pt x="56534" y="39116"/>
                    </a:cubicBezTo>
                    <a:cubicBezTo>
                      <a:pt x="56842" y="39116"/>
                      <a:pt x="57137" y="39012"/>
                      <a:pt x="57357" y="38777"/>
                    </a:cubicBezTo>
                    <a:lnTo>
                      <a:pt x="57357" y="38777"/>
                    </a:lnTo>
                    <a:cubicBezTo>
                      <a:pt x="57108" y="39702"/>
                      <a:pt x="57499" y="40662"/>
                      <a:pt x="58282" y="41125"/>
                    </a:cubicBezTo>
                    <a:cubicBezTo>
                      <a:pt x="58579" y="41284"/>
                      <a:pt x="58874" y="41352"/>
                      <a:pt x="59160" y="41352"/>
                    </a:cubicBezTo>
                    <a:cubicBezTo>
                      <a:pt x="59833" y="41352"/>
                      <a:pt x="60462" y="40980"/>
                      <a:pt x="60986" y="40556"/>
                    </a:cubicBezTo>
                    <a:cubicBezTo>
                      <a:pt x="60986" y="41018"/>
                      <a:pt x="61057" y="41445"/>
                      <a:pt x="61271" y="41872"/>
                    </a:cubicBezTo>
                    <a:cubicBezTo>
                      <a:pt x="61428" y="42160"/>
                      <a:pt x="61720" y="42333"/>
                      <a:pt x="62019" y="42333"/>
                    </a:cubicBezTo>
                    <a:cubicBezTo>
                      <a:pt x="62127" y="42333"/>
                      <a:pt x="62235" y="42310"/>
                      <a:pt x="62338" y="42263"/>
                    </a:cubicBezTo>
                    <a:lnTo>
                      <a:pt x="62338" y="42263"/>
                    </a:lnTo>
                    <a:cubicBezTo>
                      <a:pt x="61342" y="43046"/>
                      <a:pt x="61235" y="44505"/>
                      <a:pt x="62125" y="45430"/>
                    </a:cubicBezTo>
                    <a:cubicBezTo>
                      <a:pt x="61306" y="46355"/>
                      <a:pt x="61840" y="47779"/>
                      <a:pt x="63050" y="47992"/>
                    </a:cubicBezTo>
                    <a:cubicBezTo>
                      <a:pt x="62908" y="48632"/>
                      <a:pt x="63228" y="49308"/>
                      <a:pt x="63868" y="49558"/>
                    </a:cubicBezTo>
                    <a:cubicBezTo>
                      <a:pt x="64540" y="49015"/>
                      <a:pt x="65363" y="48716"/>
                      <a:pt x="66212" y="48716"/>
                    </a:cubicBezTo>
                    <a:cubicBezTo>
                      <a:pt x="66532" y="48716"/>
                      <a:pt x="66856" y="48758"/>
                      <a:pt x="67177" y="48846"/>
                    </a:cubicBezTo>
                    <a:cubicBezTo>
                      <a:pt x="67383" y="49115"/>
                      <a:pt x="67687" y="49243"/>
                      <a:pt x="67993" y="49243"/>
                    </a:cubicBezTo>
                    <a:cubicBezTo>
                      <a:pt x="68375" y="49243"/>
                      <a:pt x="68759" y="49043"/>
                      <a:pt x="68956" y="48668"/>
                    </a:cubicBezTo>
                    <a:cubicBezTo>
                      <a:pt x="69324" y="49257"/>
                      <a:pt x="69979" y="49592"/>
                      <a:pt x="70654" y="49592"/>
                    </a:cubicBezTo>
                    <a:cubicBezTo>
                      <a:pt x="70958" y="49592"/>
                      <a:pt x="71266" y="49523"/>
                      <a:pt x="71554" y="49380"/>
                    </a:cubicBezTo>
                    <a:cubicBezTo>
                      <a:pt x="71893" y="49210"/>
                      <a:pt x="72979" y="47484"/>
                      <a:pt x="72488" y="47327"/>
                    </a:cubicBezTo>
                    <a:lnTo>
                      <a:pt x="72488" y="47327"/>
                    </a:lnTo>
                    <a:cubicBezTo>
                      <a:pt x="72549" y="47334"/>
                      <a:pt x="72611" y="47338"/>
                      <a:pt x="72673" y="47338"/>
                    </a:cubicBezTo>
                    <a:cubicBezTo>
                      <a:pt x="73020" y="47338"/>
                      <a:pt x="73377" y="47230"/>
                      <a:pt x="73689" y="47031"/>
                    </a:cubicBezTo>
                    <a:cubicBezTo>
                      <a:pt x="74009" y="46675"/>
                      <a:pt x="74115" y="46213"/>
                      <a:pt x="73973" y="45750"/>
                    </a:cubicBezTo>
                    <a:cubicBezTo>
                      <a:pt x="73831" y="45323"/>
                      <a:pt x="73582" y="44932"/>
                      <a:pt x="73262" y="44612"/>
                    </a:cubicBezTo>
                    <a:cubicBezTo>
                      <a:pt x="73724" y="44612"/>
                      <a:pt x="74151" y="44363"/>
                      <a:pt x="74365" y="43936"/>
                    </a:cubicBezTo>
                    <a:cubicBezTo>
                      <a:pt x="74578" y="43473"/>
                      <a:pt x="74471" y="42868"/>
                      <a:pt x="74080" y="42513"/>
                    </a:cubicBezTo>
                    <a:lnTo>
                      <a:pt x="74080" y="42513"/>
                    </a:lnTo>
                    <a:cubicBezTo>
                      <a:pt x="74202" y="42556"/>
                      <a:pt x="74320" y="42576"/>
                      <a:pt x="74431" y="42576"/>
                    </a:cubicBezTo>
                    <a:cubicBezTo>
                      <a:pt x="75320" y="42576"/>
                      <a:pt x="75784" y="41307"/>
                      <a:pt x="74898" y="40769"/>
                    </a:cubicBezTo>
                    <a:cubicBezTo>
                      <a:pt x="76606" y="40698"/>
                      <a:pt x="76820" y="38207"/>
                      <a:pt x="75112" y="37851"/>
                    </a:cubicBezTo>
                    <a:cubicBezTo>
                      <a:pt x="76215" y="37247"/>
                      <a:pt x="76144" y="35645"/>
                      <a:pt x="75041" y="35076"/>
                    </a:cubicBezTo>
                    <a:cubicBezTo>
                      <a:pt x="75752" y="34863"/>
                      <a:pt x="76535" y="34542"/>
                      <a:pt x="76855" y="33902"/>
                    </a:cubicBezTo>
                    <a:cubicBezTo>
                      <a:pt x="77211" y="33226"/>
                      <a:pt x="76820" y="32194"/>
                      <a:pt x="76072" y="32194"/>
                    </a:cubicBezTo>
                    <a:cubicBezTo>
                      <a:pt x="76962" y="31269"/>
                      <a:pt x="76322" y="29739"/>
                      <a:pt x="75041" y="29739"/>
                    </a:cubicBezTo>
                    <a:cubicBezTo>
                      <a:pt x="75681" y="29383"/>
                      <a:pt x="76108" y="28672"/>
                      <a:pt x="76108" y="27960"/>
                    </a:cubicBezTo>
                    <a:cubicBezTo>
                      <a:pt x="76074" y="27222"/>
                      <a:pt x="75471" y="26673"/>
                      <a:pt x="74775" y="26673"/>
                    </a:cubicBezTo>
                    <a:cubicBezTo>
                      <a:pt x="74734" y="26673"/>
                      <a:pt x="74692" y="26675"/>
                      <a:pt x="74649" y="26679"/>
                    </a:cubicBezTo>
                    <a:cubicBezTo>
                      <a:pt x="75379" y="25696"/>
                      <a:pt x="74558" y="24514"/>
                      <a:pt x="73567" y="24514"/>
                    </a:cubicBezTo>
                    <a:cubicBezTo>
                      <a:pt x="73303" y="24514"/>
                      <a:pt x="73026" y="24598"/>
                      <a:pt x="72763" y="24793"/>
                    </a:cubicBezTo>
                    <a:cubicBezTo>
                      <a:pt x="73262" y="24082"/>
                      <a:pt x="73297" y="23192"/>
                      <a:pt x="72870" y="22445"/>
                    </a:cubicBezTo>
                    <a:cubicBezTo>
                      <a:pt x="72775" y="22254"/>
                      <a:pt x="71939" y="21038"/>
                      <a:pt x="71509" y="21038"/>
                    </a:cubicBezTo>
                    <a:cubicBezTo>
                      <a:pt x="71458" y="21038"/>
                      <a:pt x="71413" y="21055"/>
                      <a:pt x="71376" y="21093"/>
                    </a:cubicBezTo>
                    <a:cubicBezTo>
                      <a:pt x="72165" y="20224"/>
                      <a:pt x="70911" y="19006"/>
                      <a:pt x="69931" y="19006"/>
                    </a:cubicBezTo>
                    <a:cubicBezTo>
                      <a:pt x="69586" y="19006"/>
                      <a:pt x="69275" y="19157"/>
                      <a:pt x="69099" y="19527"/>
                    </a:cubicBezTo>
                    <a:cubicBezTo>
                      <a:pt x="69099" y="18977"/>
                      <a:pt x="68634" y="18494"/>
                      <a:pt x="68089" y="18494"/>
                    </a:cubicBezTo>
                    <a:cubicBezTo>
                      <a:pt x="68070" y="18494"/>
                      <a:pt x="68050" y="18494"/>
                      <a:pt x="68031" y="18495"/>
                    </a:cubicBezTo>
                    <a:cubicBezTo>
                      <a:pt x="67462" y="18567"/>
                      <a:pt x="66964" y="18922"/>
                      <a:pt x="66750" y="19456"/>
                    </a:cubicBezTo>
                    <a:cubicBezTo>
                      <a:pt x="67177" y="18246"/>
                      <a:pt x="66394" y="16930"/>
                      <a:pt x="65114" y="16716"/>
                    </a:cubicBezTo>
                    <a:cubicBezTo>
                      <a:pt x="65363" y="16147"/>
                      <a:pt x="65291" y="15507"/>
                      <a:pt x="64936" y="15009"/>
                    </a:cubicBezTo>
                    <a:cubicBezTo>
                      <a:pt x="64544" y="14510"/>
                      <a:pt x="63904" y="14404"/>
                      <a:pt x="63477" y="14048"/>
                    </a:cubicBezTo>
                    <a:cubicBezTo>
                      <a:pt x="63449" y="14020"/>
                      <a:pt x="62631" y="13245"/>
                      <a:pt x="62231" y="13245"/>
                    </a:cubicBezTo>
                    <a:cubicBezTo>
                      <a:pt x="62115" y="13245"/>
                      <a:pt x="62034" y="13310"/>
                      <a:pt x="62018" y="13479"/>
                    </a:cubicBezTo>
                    <a:cubicBezTo>
                      <a:pt x="62054" y="12696"/>
                      <a:pt x="61449" y="12020"/>
                      <a:pt x="60666" y="11949"/>
                    </a:cubicBezTo>
                    <a:cubicBezTo>
                      <a:pt x="60879" y="11379"/>
                      <a:pt x="60737" y="10703"/>
                      <a:pt x="60275" y="10276"/>
                    </a:cubicBezTo>
                    <a:cubicBezTo>
                      <a:pt x="60057" y="10076"/>
                      <a:pt x="59785" y="9977"/>
                      <a:pt x="59509" y="9977"/>
                    </a:cubicBezTo>
                    <a:cubicBezTo>
                      <a:pt x="59198" y="9977"/>
                      <a:pt x="58883" y="10102"/>
                      <a:pt x="58638" y="10347"/>
                    </a:cubicBezTo>
                    <a:cubicBezTo>
                      <a:pt x="58567" y="9671"/>
                      <a:pt x="57997" y="9138"/>
                      <a:pt x="57321" y="9102"/>
                    </a:cubicBezTo>
                    <a:cubicBezTo>
                      <a:pt x="57296" y="9101"/>
                      <a:pt x="57271" y="9100"/>
                      <a:pt x="57245" y="9100"/>
                    </a:cubicBezTo>
                    <a:cubicBezTo>
                      <a:pt x="56605" y="9100"/>
                      <a:pt x="55678" y="9518"/>
                      <a:pt x="55507" y="10134"/>
                    </a:cubicBezTo>
                    <a:cubicBezTo>
                      <a:pt x="55400" y="9743"/>
                      <a:pt x="55151" y="9422"/>
                      <a:pt x="54795" y="9209"/>
                    </a:cubicBezTo>
                    <a:cubicBezTo>
                      <a:pt x="54687" y="9155"/>
                      <a:pt x="54152" y="8959"/>
                      <a:pt x="53867" y="8959"/>
                    </a:cubicBezTo>
                    <a:cubicBezTo>
                      <a:pt x="53775" y="8959"/>
                      <a:pt x="53709" y="8979"/>
                      <a:pt x="53692" y="9031"/>
                    </a:cubicBezTo>
                    <a:cubicBezTo>
                      <a:pt x="53870" y="8497"/>
                      <a:pt x="54048" y="7857"/>
                      <a:pt x="53728" y="7394"/>
                    </a:cubicBezTo>
                    <a:cubicBezTo>
                      <a:pt x="53502" y="7056"/>
                      <a:pt x="53099" y="6852"/>
                      <a:pt x="52694" y="6852"/>
                    </a:cubicBezTo>
                    <a:cubicBezTo>
                      <a:pt x="52587" y="6852"/>
                      <a:pt x="52480" y="6866"/>
                      <a:pt x="52376" y="6896"/>
                    </a:cubicBezTo>
                    <a:cubicBezTo>
                      <a:pt x="52696" y="6327"/>
                      <a:pt x="52553" y="5615"/>
                      <a:pt x="52055" y="5188"/>
                    </a:cubicBezTo>
                    <a:cubicBezTo>
                      <a:pt x="51868" y="5071"/>
                      <a:pt x="51661" y="5016"/>
                      <a:pt x="51458" y="5016"/>
                    </a:cubicBezTo>
                    <a:cubicBezTo>
                      <a:pt x="51044" y="5016"/>
                      <a:pt x="50645" y="5245"/>
                      <a:pt x="50454" y="5651"/>
                    </a:cubicBezTo>
                    <a:cubicBezTo>
                      <a:pt x="50315" y="4914"/>
                      <a:pt x="49697" y="4512"/>
                      <a:pt x="49080" y="4512"/>
                    </a:cubicBezTo>
                    <a:cubicBezTo>
                      <a:pt x="48594" y="4512"/>
                      <a:pt x="48108" y="4762"/>
                      <a:pt x="47857" y="5295"/>
                    </a:cubicBezTo>
                    <a:cubicBezTo>
                      <a:pt x="47999" y="4690"/>
                      <a:pt x="47964" y="4050"/>
                      <a:pt x="47679" y="3516"/>
                    </a:cubicBezTo>
                    <a:cubicBezTo>
                      <a:pt x="47537" y="3302"/>
                      <a:pt x="47359" y="3089"/>
                      <a:pt x="47110" y="2982"/>
                    </a:cubicBezTo>
                    <a:cubicBezTo>
                      <a:pt x="46896" y="2875"/>
                      <a:pt x="46505" y="2911"/>
                      <a:pt x="46362" y="2840"/>
                    </a:cubicBezTo>
                    <a:cubicBezTo>
                      <a:pt x="46078" y="2626"/>
                      <a:pt x="46185" y="1915"/>
                      <a:pt x="45829" y="1595"/>
                    </a:cubicBezTo>
                    <a:cubicBezTo>
                      <a:pt x="45645" y="1390"/>
                      <a:pt x="45391" y="1292"/>
                      <a:pt x="45134" y="1292"/>
                    </a:cubicBezTo>
                    <a:cubicBezTo>
                      <a:pt x="44943" y="1292"/>
                      <a:pt x="44750" y="1346"/>
                      <a:pt x="44583" y="1452"/>
                    </a:cubicBezTo>
                    <a:cubicBezTo>
                      <a:pt x="44441" y="776"/>
                      <a:pt x="43907" y="242"/>
                      <a:pt x="43267" y="65"/>
                    </a:cubicBezTo>
                    <a:cubicBezTo>
                      <a:pt x="43115" y="21"/>
                      <a:pt x="42959" y="1"/>
                      <a:pt x="42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0" name="Google Shape;3550;p81"/>
              <p:cNvSpPr/>
              <p:nvPr/>
            </p:nvSpPr>
            <p:spPr>
              <a:xfrm>
                <a:off x="2036450" y="2621400"/>
                <a:ext cx="335050" cy="246425"/>
              </a:xfrm>
              <a:custGeom>
                <a:avLst/>
                <a:gdLst/>
                <a:ahLst/>
                <a:cxnLst/>
                <a:rect l="l" t="t" r="r" b="b"/>
                <a:pathLst>
                  <a:path w="13402" h="9857" extrusionOk="0">
                    <a:moveTo>
                      <a:pt x="864" y="0"/>
                    </a:moveTo>
                    <a:cubicBezTo>
                      <a:pt x="808" y="0"/>
                      <a:pt x="753" y="22"/>
                      <a:pt x="712" y="73"/>
                    </a:cubicBezTo>
                    <a:lnTo>
                      <a:pt x="748" y="73"/>
                    </a:lnTo>
                    <a:cubicBezTo>
                      <a:pt x="0" y="1318"/>
                      <a:pt x="178" y="2884"/>
                      <a:pt x="1175" y="3951"/>
                    </a:cubicBezTo>
                    <a:cubicBezTo>
                      <a:pt x="1673" y="4414"/>
                      <a:pt x="2313" y="4734"/>
                      <a:pt x="3025" y="4841"/>
                    </a:cubicBezTo>
                    <a:cubicBezTo>
                      <a:pt x="3185" y="4859"/>
                      <a:pt x="3354" y="4868"/>
                      <a:pt x="3523" y="4868"/>
                    </a:cubicBezTo>
                    <a:cubicBezTo>
                      <a:pt x="3692" y="4868"/>
                      <a:pt x="3861" y="4859"/>
                      <a:pt x="4021" y="4841"/>
                    </a:cubicBezTo>
                    <a:cubicBezTo>
                      <a:pt x="4199" y="4805"/>
                      <a:pt x="4377" y="4770"/>
                      <a:pt x="4555" y="4699"/>
                    </a:cubicBezTo>
                    <a:cubicBezTo>
                      <a:pt x="4591" y="4690"/>
                      <a:pt x="4631" y="4672"/>
                      <a:pt x="4674" y="4650"/>
                    </a:cubicBezTo>
                    <a:lnTo>
                      <a:pt x="4674" y="4650"/>
                    </a:lnTo>
                    <a:cubicBezTo>
                      <a:pt x="4653" y="4865"/>
                      <a:pt x="4662" y="5092"/>
                      <a:pt x="4662" y="5268"/>
                    </a:cubicBezTo>
                    <a:cubicBezTo>
                      <a:pt x="4733" y="5695"/>
                      <a:pt x="4839" y="6122"/>
                      <a:pt x="5053" y="6513"/>
                    </a:cubicBezTo>
                    <a:cubicBezTo>
                      <a:pt x="5444" y="7260"/>
                      <a:pt x="6156" y="7830"/>
                      <a:pt x="6974" y="8079"/>
                    </a:cubicBezTo>
                    <a:cubicBezTo>
                      <a:pt x="7272" y="8169"/>
                      <a:pt x="7578" y="8213"/>
                      <a:pt x="7886" y="8213"/>
                    </a:cubicBezTo>
                    <a:cubicBezTo>
                      <a:pt x="8425" y="8213"/>
                      <a:pt x="8967" y="8079"/>
                      <a:pt x="9465" y="7830"/>
                    </a:cubicBezTo>
                    <a:cubicBezTo>
                      <a:pt x="9559" y="7767"/>
                      <a:pt x="9789" y="7568"/>
                      <a:pt x="9940" y="7568"/>
                    </a:cubicBezTo>
                    <a:cubicBezTo>
                      <a:pt x="9962" y="7568"/>
                      <a:pt x="9981" y="7572"/>
                      <a:pt x="9999" y="7581"/>
                    </a:cubicBezTo>
                    <a:cubicBezTo>
                      <a:pt x="10141" y="7616"/>
                      <a:pt x="10177" y="7901"/>
                      <a:pt x="10212" y="8008"/>
                    </a:cubicBezTo>
                    <a:cubicBezTo>
                      <a:pt x="10319" y="8363"/>
                      <a:pt x="10497" y="8719"/>
                      <a:pt x="10782" y="9004"/>
                    </a:cubicBezTo>
                    <a:cubicBezTo>
                      <a:pt x="11199" y="9561"/>
                      <a:pt x="11856" y="9856"/>
                      <a:pt x="12531" y="9856"/>
                    </a:cubicBezTo>
                    <a:cubicBezTo>
                      <a:pt x="12719" y="9856"/>
                      <a:pt x="12908" y="9833"/>
                      <a:pt x="13094" y="9787"/>
                    </a:cubicBezTo>
                    <a:cubicBezTo>
                      <a:pt x="13402" y="9718"/>
                      <a:pt x="13283" y="9322"/>
                      <a:pt x="13021" y="9322"/>
                    </a:cubicBezTo>
                    <a:cubicBezTo>
                      <a:pt x="13010" y="9322"/>
                      <a:pt x="12999" y="9323"/>
                      <a:pt x="12988" y="9324"/>
                    </a:cubicBezTo>
                    <a:cubicBezTo>
                      <a:pt x="12880" y="9340"/>
                      <a:pt x="12772" y="9348"/>
                      <a:pt x="12666" y="9348"/>
                    </a:cubicBezTo>
                    <a:cubicBezTo>
                      <a:pt x="12066" y="9348"/>
                      <a:pt x="11494" y="9096"/>
                      <a:pt x="11102" y="8613"/>
                    </a:cubicBezTo>
                    <a:cubicBezTo>
                      <a:pt x="10924" y="8328"/>
                      <a:pt x="10782" y="8008"/>
                      <a:pt x="10710" y="7652"/>
                    </a:cubicBezTo>
                    <a:cubicBezTo>
                      <a:pt x="10604" y="7367"/>
                      <a:pt x="10390" y="7118"/>
                      <a:pt x="10105" y="7047"/>
                    </a:cubicBezTo>
                    <a:cubicBezTo>
                      <a:pt x="10067" y="7040"/>
                      <a:pt x="10029" y="7037"/>
                      <a:pt x="9992" y="7037"/>
                    </a:cubicBezTo>
                    <a:cubicBezTo>
                      <a:pt x="9651" y="7037"/>
                      <a:pt x="9362" y="7307"/>
                      <a:pt x="9074" y="7403"/>
                    </a:cubicBezTo>
                    <a:cubicBezTo>
                      <a:pt x="8718" y="7545"/>
                      <a:pt x="8326" y="7616"/>
                      <a:pt x="7935" y="7616"/>
                    </a:cubicBezTo>
                    <a:cubicBezTo>
                      <a:pt x="7152" y="7581"/>
                      <a:pt x="6405" y="7225"/>
                      <a:pt x="5907" y="6584"/>
                    </a:cubicBezTo>
                    <a:cubicBezTo>
                      <a:pt x="5658" y="6264"/>
                      <a:pt x="5480" y="5908"/>
                      <a:pt x="5373" y="5517"/>
                    </a:cubicBezTo>
                    <a:cubicBezTo>
                      <a:pt x="5338" y="5304"/>
                      <a:pt x="5302" y="5054"/>
                      <a:pt x="5302" y="4841"/>
                    </a:cubicBezTo>
                    <a:cubicBezTo>
                      <a:pt x="5338" y="4627"/>
                      <a:pt x="5338" y="4414"/>
                      <a:pt x="5302" y="4201"/>
                    </a:cubicBezTo>
                    <a:cubicBezTo>
                      <a:pt x="5281" y="4116"/>
                      <a:pt x="5172" y="4044"/>
                      <a:pt x="5065" y="4044"/>
                    </a:cubicBezTo>
                    <a:cubicBezTo>
                      <a:pt x="5002" y="4044"/>
                      <a:pt x="4939" y="4069"/>
                      <a:pt x="4895" y="4132"/>
                    </a:cubicBezTo>
                    <a:lnTo>
                      <a:pt x="4895" y="4132"/>
                    </a:lnTo>
                    <a:cubicBezTo>
                      <a:pt x="4888" y="4120"/>
                      <a:pt x="4882" y="4107"/>
                      <a:pt x="4875" y="4094"/>
                    </a:cubicBezTo>
                    <a:cubicBezTo>
                      <a:pt x="4831" y="4138"/>
                      <a:pt x="4796" y="4192"/>
                      <a:pt x="4768" y="4253"/>
                    </a:cubicBezTo>
                    <a:lnTo>
                      <a:pt x="4768" y="4253"/>
                    </a:lnTo>
                    <a:cubicBezTo>
                      <a:pt x="4668" y="4296"/>
                      <a:pt x="4530" y="4320"/>
                      <a:pt x="4484" y="4343"/>
                    </a:cubicBezTo>
                    <a:cubicBezTo>
                      <a:pt x="4168" y="4464"/>
                      <a:pt x="3851" y="4520"/>
                      <a:pt x="3535" y="4520"/>
                    </a:cubicBezTo>
                    <a:cubicBezTo>
                      <a:pt x="3389" y="4520"/>
                      <a:pt x="3242" y="4508"/>
                      <a:pt x="3096" y="4485"/>
                    </a:cubicBezTo>
                    <a:cubicBezTo>
                      <a:pt x="2491" y="4414"/>
                      <a:pt x="1922" y="4129"/>
                      <a:pt x="1459" y="3667"/>
                    </a:cubicBezTo>
                    <a:cubicBezTo>
                      <a:pt x="641" y="2742"/>
                      <a:pt x="463" y="1390"/>
                      <a:pt x="1068" y="287"/>
                    </a:cubicBezTo>
                    <a:cubicBezTo>
                      <a:pt x="1144" y="134"/>
                      <a:pt x="1003" y="0"/>
                      <a:pt x="8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1" name="Google Shape;3551;p81"/>
              <p:cNvSpPr/>
              <p:nvPr/>
            </p:nvSpPr>
            <p:spPr>
              <a:xfrm>
                <a:off x="2416275" y="2550675"/>
                <a:ext cx="340350" cy="169350"/>
              </a:xfrm>
              <a:custGeom>
                <a:avLst/>
                <a:gdLst/>
                <a:ahLst/>
                <a:cxnLst/>
                <a:rect l="l" t="t" r="r" b="b"/>
                <a:pathLst>
                  <a:path w="13614" h="6774" extrusionOk="0">
                    <a:moveTo>
                      <a:pt x="323" y="0"/>
                    </a:moveTo>
                    <a:cubicBezTo>
                      <a:pt x="248" y="0"/>
                      <a:pt x="172" y="40"/>
                      <a:pt x="143" y="127"/>
                    </a:cubicBezTo>
                    <a:cubicBezTo>
                      <a:pt x="1" y="696"/>
                      <a:pt x="285" y="1301"/>
                      <a:pt x="819" y="1550"/>
                    </a:cubicBezTo>
                    <a:cubicBezTo>
                      <a:pt x="1083" y="1682"/>
                      <a:pt x="1372" y="1730"/>
                      <a:pt x="1667" y="1730"/>
                    </a:cubicBezTo>
                    <a:cubicBezTo>
                      <a:pt x="1964" y="1730"/>
                      <a:pt x="2269" y="1681"/>
                      <a:pt x="2562" y="1624"/>
                    </a:cubicBezTo>
                    <a:lnTo>
                      <a:pt x="2562" y="1624"/>
                    </a:lnTo>
                    <a:cubicBezTo>
                      <a:pt x="2380" y="2773"/>
                      <a:pt x="2951" y="3950"/>
                      <a:pt x="4057" y="4503"/>
                    </a:cubicBezTo>
                    <a:cubicBezTo>
                      <a:pt x="4441" y="4690"/>
                      <a:pt x="4853" y="4775"/>
                      <a:pt x="5268" y="4775"/>
                    </a:cubicBezTo>
                    <a:cubicBezTo>
                      <a:pt x="6039" y="4775"/>
                      <a:pt x="6821" y="4481"/>
                      <a:pt x="7459" y="4000"/>
                    </a:cubicBezTo>
                    <a:lnTo>
                      <a:pt x="7459" y="4000"/>
                    </a:lnTo>
                    <a:cubicBezTo>
                      <a:pt x="7626" y="5401"/>
                      <a:pt x="8695" y="6552"/>
                      <a:pt x="10141" y="6745"/>
                    </a:cubicBezTo>
                    <a:cubicBezTo>
                      <a:pt x="10283" y="6764"/>
                      <a:pt x="10424" y="6774"/>
                      <a:pt x="10563" y="6774"/>
                    </a:cubicBezTo>
                    <a:cubicBezTo>
                      <a:pt x="11968" y="6774"/>
                      <a:pt x="13236" y="5821"/>
                      <a:pt x="13592" y="4397"/>
                    </a:cubicBezTo>
                    <a:cubicBezTo>
                      <a:pt x="13613" y="4272"/>
                      <a:pt x="13526" y="4196"/>
                      <a:pt x="13435" y="4196"/>
                    </a:cubicBezTo>
                    <a:cubicBezTo>
                      <a:pt x="13369" y="4196"/>
                      <a:pt x="13302" y="4236"/>
                      <a:pt x="13272" y="4325"/>
                    </a:cubicBezTo>
                    <a:cubicBezTo>
                      <a:pt x="12891" y="5722"/>
                      <a:pt x="11760" y="6368"/>
                      <a:pt x="10630" y="6368"/>
                    </a:cubicBezTo>
                    <a:cubicBezTo>
                      <a:pt x="9226" y="6368"/>
                      <a:pt x="7824" y="5372"/>
                      <a:pt x="7864" y="3578"/>
                    </a:cubicBezTo>
                    <a:cubicBezTo>
                      <a:pt x="7864" y="3432"/>
                      <a:pt x="7763" y="3335"/>
                      <a:pt x="7654" y="3335"/>
                    </a:cubicBezTo>
                    <a:cubicBezTo>
                      <a:pt x="7604" y="3335"/>
                      <a:pt x="7553" y="3356"/>
                      <a:pt x="7508" y="3400"/>
                    </a:cubicBezTo>
                    <a:cubicBezTo>
                      <a:pt x="6949" y="4032"/>
                      <a:pt x="6174" y="4366"/>
                      <a:pt x="5376" y="4366"/>
                    </a:cubicBezTo>
                    <a:cubicBezTo>
                      <a:pt x="5006" y="4366"/>
                      <a:pt x="4631" y="4294"/>
                      <a:pt x="4270" y="4147"/>
                    </a:cubicBezTo>
                    <a:cubicBezTo>
                      <a:pt x="3274" y="3649"/>
                      <a:pt x="2740" y="2475"/>
                      <a:pt x="3060" y="1408"/>
                    </a:cubicBezTo>
                    <a:cubicBezTo>
                      <a:pt x="3092" y="1280"/>
                      <a:pt x="2982" y="1153"/>
                      <a:pt x="2856" y="1153"/>
                    </a:cubicBezTo>
                    <a:cubicBezTo>
                      <a:pt x="2841" y="1153"/>
                      <a:pt x="2826" y="1155"/>
                      <a:pt x="2811" y="1159"/>
                    </a:cubicBezTo>
                    <a:cubicBezTo>
                      <a:pt x="2469" y="1296"/>
                      <a:pt x="2112" y="1359"/>
                      <a:pt x="1760" y="1359"/>
                    </a:cubicBezTo>
                    <a:cubicBezTo>
                      <a:pt x="1562" y="1359"/>
                      <a:pt x="1366" y="1339"/>
                      <a:pt x="1175" y="1301"/>
                    </a:cubicBezTo>
                    <a:cubicBezTo>
                      <a:pt x="712" y="1159"/>
                      <a:pt x="428" y="696"/>
                      <a:pt x="499" y="234"/>
                    </a:cubicBezTo>
                    <a:cubicBezTo>
                      <a:pt x="541" y="86"/>
                      <a:pt x="433" y="0"/>
                      <a:pt x="3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2" name="Google Shape;3552;p81"/>
              <p:cNvSpPr/>
              <p:nvPr/>
            </p:nvSpPr>
            <p:spPr>
              <a:xfrm>
                <a:off x="2571950" y="2886300"/>
                <a:ext cx="31225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5122" extrusionOk="0">
                    <a:moveTo>
                      <a:pt x="12289" y="0"/>
                    </a:moveTo>
                    <a:cubicBezTo>
                      <a:pt x="12187" y="0"/>
                      <a:pt x="12080" y="62"/>
                      <a:pt x="12062" y="187"/>
                    </a:cubicBezTo>
                    <a:cubicBezTo>
                      <a:pt x="11991" y="863"/>
                      <a:pt x="11564" y="1468"/>
                      <a:pt x="10924" y="1753"/>
                    </a:cubicBezTo>
                    <a:cubicBezTo>
                      <a:pt x="10728" y="1818"/>
                      <a:pt x="10523" y="1850"/>
                      <a:pt x="10319" y="1850"/>
                    </a:cubicBezTo>
                    <a:cubicBezTo>
                      <a:pt x="9851" y="1850"/>
                      <a:pt x="9384" y="1683"/>
                      <a:pt x="9038" y="1361"/>
                    </a:cubicBezTo>
                    <a:cubicBezTo>
                      <a:pt x="8987" y="1311"/>
                      <a:pt x="8924" y="1287"/>
                      <a:pt x="8862" y="1287"/>
                    </a:cubicBezTo>
                    <a:cubicBezTo>
                      <a:pt x="8750" y="1287"/>
                      <a:pt x="8646" y="1366"/>
                      <a:pt x="8646" y="1503"/>
                    </a:cubicBezTo>
                    <a:cubicBezTo>
                      <a:pt x="8682" y="2322"/>
                      <a:pt x="8219" y="3105"/>
                      <a:pt x="7508" y="3460"/>
                    </a:cubicBezTo>
                    <a:cubicBezTo>
                      <a:pt x="7216" y="3599"/>
                      <a:pt x="6897" y="3668"/>
                      <a:pt x="6579" y="3668"/>
                    </a:cubicBezTo>
                    <a:cubicBezTo>
                      <a:pt x="6081" y="3668"/>
                      <a:pt x="5585" y="3501"/>
                      <a:pt x="5195" y="3176"/>
                    </a:cubicBezTo>
                    <a:cubicBezTo>
                      <a:pt x="5146" y="3127"/>
                      <a:pt x="5072" y="3103"/>
                      <a:pt x="4998" y="3103"/>
                    </a:cubicBezTo>
                    <a:cubicBezTo>
                      <a:pt x="4855" y="3103"/>
                      <a:pt x="4709" y="3190"/>
                      <a:pt x="4732" y="3354"/>
                    </a:cubicBezTo>
                    <a:cubicBezTo>
                      <a:pt x="4768" y="3959"/>
                      <a:pt x="4305" y="4457"/>
                      <a:pt x="3736" y="4528"/>
                    </a:cubicBezTo>
                    <a:cubicBezTo>
                      <a:pt x="3667" y="4532"/>
                      <a:pt x="3598" y="4534"/>
                      <a:pt x="3528" y="4534"/>
                    </a:cubicBezTo>
                    <a:cubicBezTo>
                      <a:pt x="3022" y="4534"/>
                      <a:pt x="2506" y="4418"/>
                      <a:pt x="2099" y="4136"/>
                    </a:cubicBezTo>
                    <a:cubicBezTo>
                      <a:pt x="1174" y="3603"/>
                      <a:pt x="569" y="2642"/>
                      <a:pt x="498" y="1575"/>
                    </a:cubicBezTo>
                    <a:cubicBezTo>
                      <a:pt x="498" y="1415"/>
                      <a:pt x="374" y="1334"/>
                      <a:pt x="249" y="1334"/>
                    </a:cubicBezTo>
                    <a:cubicBezTo>
                      <a:pt x="125" y="1334"/>
                      <a:pt x="0" y="1415"/>
                      <a:pt x="0" y="1575"/>
                    </a:cubicBezTo>
                    <a:lnTo>
                      <a:pt x="36" y="1575"/>
                    </a:lnTo>
                    <a:cubicBezTo>
                      <a:pt x="71" y="2962"/>
                      <a:pt x="854" y="4172"/>
                      <a:pt x="2099" y="4812"/>
                    </a:cubicBezTo>
                    <a:cubicBezTo>
                      <a:pt x="2511" y="5018"/>
                      <a:pt x="2982" y="5121"/>
                      <a:pt x="3445" y="5121"/>
                    </a:cubicBezTo>
                    <a:cubicBezTo>
                      <a:pt x="3702" y="5121"/>
                      <a:pt x="3957" y="5090"/>
                      <a:pt x="4199" y="5026"/>
                    </a:cubicBezTo>
                    <a:cubicBezTo>
                      <a:pt x="4744" y="4835"/>
                      <a:pt x="5142" y="4394"/>
                      <a:pt x="5268" y="3863"/>
                    </a:cubicBezTo>
                    <a:lnTo>
                      <a:pt x="5268" y="3863"/>
                    </a:lnTo>
                    <a:cubicBezTo>
                      <a:pt x="5664" y="4064"/>
                      <a:pt x="6099" y="4167"/>
                      <a:pt x="6539" y="4167"/>
                    </a:cubicBezTo>
                    <a:cubicBezTo>
                      <a:pt x="6926" y="4167"/>
                      <a:pt x="7317" y="4087"/>
                      <a:pt x="7686" y="3923"/>
                    </a:cubicBezTo>
                    <a:cubicBezTo>
                      <a:pt x="8113" y="3709"/>
                      <a:pt x="8468" y="3354"/>
                      <a:pt x="8718" y="2962"/>
                    </a:cubicBezTo>
                    <a:cubicBezTo>
                      <a:pt x="8891" y="2639"/>
                      <a:pt x="9013" y="2299"/>
                      <a:pt x="9071" y="1953"/>
                    </a:cubicBezTo>
                    <a:lnTo>
                      <a:pt x="9071" y="1953"/>
                    </a:lnTo>
                    <a:cubicBezTo>
                      <a:pt x="9439" y="2182"/>
                      <a:pt x="9868" y="2301"/>
                      <a:pt x="10299" y="2301"/>
                    </a:cubicBezTo>
                    <a:cubicBezTo>
                      <a:pt x="10583" y="2301"/>
                      <a:pt x="10868" y="2249"/>
                      <a:pt x="11137" y="2144"/>
                    </a:cubicBezTo>
                    <a:cubicBezTo>
                      <a:pt x="11920" y="1824"/>
                      <a:pt x="12453" y="1041"/>
                      <a:pt x="12489" y="187"/>
                    </a:cubicBezTo>
                    <a:cubicBezTo>
                      <a:pt x="12489" y="62"/>
                      <a:pt x="12391" y="0"/>
                      <a:pt x="12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3" name="Google Shape;3553;p81"/>
              <p:cNvSpPr/>
              <p:nvPr/>
            </p:nvSpPr>
            <p:spPr>
              <a:xfrm>
                <a:off x="1983050" y="3008900"/>
                <a:ext cx="26865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3500" extrusionOk="0">
                    <a:moveTo>
                      <a:pt x="10450" y="1"/>
                    </a:moveTo>
                    <a:cubicBezTo>
                      <a:pt x="10377" y="1"/>
                      <a:pt x="10309" y="36"/>
                      <a:pt x="10285" y="122"/>
                    </a:cubicBezTo>
                    <a:cubicBezTo>
                      <a:pt x="9786" y="1225"/>
                      <a:pt x="8719" y="2043"/>
                      <a:pt x="7509" y="2186"/>
                    </a:cubicBezTo>
                    <a:cubicBezTo>
                      <a:pt x="7434" y="2190"/>
                      <a:pt x="7357" y="2192"/>
                      <a:pt x="7281" y="2192"/>
                    </a:cubicBezTo>
                    <a:cubicBezTo>
                      <a:pt x="6746" y="2192"/>
                      <a:pt x="6197" y="2083"/>
                      <a:pt x="5730" y="1865"/>
                    </a:cubicBezTo>
                    <a:cubicBezTo>
                      <a:pt x="5161" y="1545"/>
                      <a:pt x="4698" y="1154"/>
                      <a:pt x="4307" y="691"/>
                    </a:cubicBezTo>
                    <a:cubicBezTo>
                      <a:pt x="4266" y="630"/>
                      <a:pt x="4210" y="604"/>
                      <a:pt x="4152" y="604"/>
                    </a:cubicBezTo>
                    <a:cubicBezTo>
                      <a:pt x="4010" y="604"/>
                      <a:pt x="3855" y="763"/>
                      <a:pt x="3880" y="940"/>
                    </a:cubicBezTo>
                    <a:cubicBezTo>
                      <a:pt x="3916" y="1332"/>
                      <a:pt x="3809" y="1759"/>
                      <a:pt x="3560" y="2079"/>
                    </a:cubicBezTo>
                    <a:cubicBezTo>
                      <a:pt x="3382" y="2399"/>
                      <a:pt x="3097" y="2684"/>
                      <a:pt x="2741" y="2862"/>
                    </a:cubicBezTo>
                    <a:cubicBezTo>
                      <a:pt x="2450" y="3001"/>
                      <a:pt x="2136" y="3069"/>
                      <a:pt x="1824" y="3069"/>
                    </a:cubicBezTo>
                    <a:cubicBezTo>
                      <a:pt x="1337" y="3069"/>
                      <a:pt x="855" y="2902"/>
                      <a:pt x="464" y="2577"/>
                    </a:cubicBezTo>
                    <a:cubicBezTo>
                      <a:pt x="430" y="2554"/>
                      <a:pt x="393" y="2544"/>
                      <a:pt x="358" y="2544"/>
                    </a:cubicBezTo>
                    <a:cubicBezTo>
                      <a:pt x="172" y="2544"/>
                      <a:pt x="1" y="2814"/>
                      <a:pt x="180" y="2933"/>
                    </a:cubicBezTo>
                    <a:cubicBezTo>
                      <a:pt x="658" y="3302"/>
                      <a:pt x="1242" y="3499"/>
                      <a:pt x="1827" y="3499"/>
                    </a:cubicBezTo>
                    <a:cubicBezTo>
                      <a:pt x="2200" y="3499"/>
                      <a:pt x="2573" y="3419"/>
                      <a:pt x="2919" y="3253"/>
                    </a:cubicBezTo>
                    <a:cubicBezTo>
                      <a:pt x="3346" y="3040"/>
                      <a:pt x="3702" y="2719"/>
                      <a:pt x="3951" y="2292"/>
                    </a:cubicBezTo>
                    <a:cubicBezTo>
                      <a:pt x="4058" y="2115"/>
                      <a:pt x="4165" y="1901"/>
                      <a:pt x="4236" y="1688"/>
                    </a:cubicBezTo>
                    <a:cubicBezTo>
                      <a:pt x="4256" y="1618"/>
                      <a:pt x="4273" y="1549"/>
                      <a:pt x="4288" y="1479"/>
                    </a:cubicBezTo>
                    <a:lnTo>
                      <a:pt x="4288" y="1479"/>
                    </a:lnTo>
                    <a:cubicBezTo>
                      <a:pt x="4618" y="1841"/>
                      <a:pt x="5032" y="2128"/>
                      <a:pt x="5481" y="2328"/>
                    </a:cubicBezTo>
                    <a:cubicBezTo>
                      <a:pt x="6018" y="2583"/>
                      <a:pt x="6578" y="2702"/>
                      <a:pt x="7126" y="2702"/>
                    </a:cubicBezTo>
                    <a:cubicBezTo>
                      <a:pt x="8646" y="2702"/>
                      <a:pt x="10074" y="1781"/>
                      <a:pt x="10676" y="264"/>
                    </a:cubicBezTo>
                    <a:cubicBezTo>
                      <a:pt x="10746" y="125"/>
                      <a:pt x="10588" y="1"/>
                      <a:pt x="10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4" name="Google Shape;3554;p81"/>
              <p:cNvSpPr/>
              <p:nvPr/>
            </p:nvSpPr>
            <p:spPr>
              <a:xfrm>
                <a:off x="1805175" y="2776850"/>
                <a:ext cx="144975" cy="6265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2506" extrusionOk="0">
                    <a:moveTo>
                      <a:pt x="314" y="0"/>
                    </a:moveTo>
                    <a:cubicBezTo>
                      <a:pt x="254" y="0"/>
                      <a:pt x="194" y="37"/>
                      <a:pt x="178" y="117"/>
                    </a:cubicBezTo>
                    <a:cubicBezTo>
                      <a:pt x="0" y="900"/>
                      <a:pt x="463" y="1683"/>
                      <a:pt x="1246" y="1968"/>
                    </a:cubicBezTo>
                    <a:cubicBezTo>
                      <a:pt x="1392" y="2009"/>
                      <a:pt x="1543" y="2029"/>
                      <a:pt x="1693" y="2029"/>
                    </a:cubicBezTo>
                    <a:cubicBezTo>
                      <a:pt x="2197" y="2029"/>
                      <a:pt x="2700" y="1804"/>
                      <a:pt x="3038" y="1425"/>
                    </a:cubicBezTo>
                    <a:lnTo>
                      <a:pt x="3038" y="1425"/>
                    </a:lnTo>
                    <a:cubicBezTo>
                      <a:pt x="3366" y="1876"/>
                      <a:pt x="3780" y="2318"/>
                      <a:pt x="4341" y="2466"/>
                    </a:cubicBezTo>
                    <a:cubicBezTo>
                      <a:pt x="4442" y="2493"/>
                      <a:pt x="4544" y="2505"/>
                      <a:pt x="4644" y="2505"/>
                    </a:cubicBezTo>
                    <a:cubicBezTo>
                      <a:pt x="5079" y="2505"/>
                      <a:pt x="5498" y="2265"/>
                      <a:pt x="5729" y="1861"/>
                    </a:cubicBezTo>
                    <a:cubicBezTo>
                      <a:pt x="5798" y="1722"/>
                      <a:pt x="5673" y="1629"/>
                      <a:pt x="5537" y="1629"/>
                    </a:cubicBezTo>
                    <a:cubicBezTo>
                      <a:pt x="5464" y="1629"/>
                      <a:pt x="5388" y="1656"/>
                      <a:pt x="5338" y="1719"/>
                    </a:cubicBezTo>
                    <a:cubicBezTo>
                      <a:pt x="5170" y="1934"/>
                      <a:pt x="4921" y="2053"/>
                      <a:pt x="4657" y="2053"/>
                    </a:cubicBezTo>
                    <a:cubicBezTo>
                      <a:pt x="4529" y="2053"/>
                      <a:pt x="4398" y="2026"/>
                      <a:pt x="4270" y="1968"/>
                    </a:cubicBezTo>
                    <a:cubicBezTo>
                      <a:pt x="3843" y="1719"/>
                      <a:pt x="3452" y="1363"/>
                      <a:pt x="3238" y="900"/>
                    </a:cubicBezTo>
                    <a:cubicBezTo>
                      <a:pt x="3185" y="829"/>
                      <a:pt x="3105" y="793"/>
                      <a:pt x="3029" y="793"/>
                    </a:cubicBezTo>
                    <a:cubicBezTo>
                      <a:pt x="2954" y="793"/>
                      <a:pt x="2883" y="829"/>
                      <a:pt x="2847" y="900"/>
                    </a:cubicBezTo>
                    <a:cubicBezTo>
                      <a:pt x="2587" y="1305"/>
                      <a:pt x="2163" y="1545"/>
                      <a:pt x="1708" y="1545"/>
                    </a:cubicBezTo>
                    <a:cubicBezTo>
                      <a:pt x="1602" y="1545"/>
                      <a:pt x="1495" y="1532"/>
                      <a:pt x="1388" y="1505"/>
                    </a:cubicBezTo>
                    <a:cubicBezTo>
                      <a:pt x="819" y="1292"/>
                      <a:pt x="427" y="758"/>
                      <a:pt x="463" y="153"/>
                    </a:cubicBezTo>
                    <a:cubicBezTo>
                      <a:pt x="463" y="55"/>
                      <a:pt x="388" y="0"/>
                      <a:pt x="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5" name="Google Shape;3555;p81"/>
              <p:cNvSpPr/>
              <p:nvPr/>
            </p:nvSpPr>
            <p:spPr>
              <a:xfrm>
                <a:off x="1624725" y="2821650"/>
                <a:ext cx="122650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3711" extrusionOk="0">
                    <a:moveTo>
                      <a:pt x="4513" y="0"/>
                    </a:moveTo>
                    <a:cubicBezTo>
                      <a:pt x="4393" y="0"/>
                      <a:pt x="4254" y="118"/>
                      <a:pt x="4301" y="282"/>
                    </a:cubicBezTo>
                    <a:cubicBezTo>
                      <a:pt x="4408" y="674"/>
                      <a:pt x="4301" y="1101"/>
                      <a:pt x="4016" y="1421"/>
                    </a:cubicBezTo>
                    <a:cubicBezTo>
                      <a:pt x="3832" y="1568"/>
                      <a:pt x="3611" y="1639"/>
                      <a:pt x="3390" y="1639"/>
                    </a:cubicBezTo>
                    <a:cubicBezTo>
                      <a:pt x="3184" y="1639"/>
                      <a:pt x="2978" y="1577"/>
                      <a:pt x="2806" y="1456"/>
                    </a:cubicBezTo>
                    <a:cubicBezTo>
                      <a:pt x="2760" y="1429"/>
                      <a:pt x="2706" y="1415"/>
                      <a:pt x="2653" y="1415"/>
                    </a:cubicBezTo>
                    <a:cubicBezTo>
                      <a:pt x="2504" y="1415"/>
                      <a:pt x="2362" y="1522"/>
                      <a:pt x="2415" y="1706"/>
                    </a:cubicBezTo>
                    <a:cubicBezTo>
                      <a:pt x="2593" y="2239"/>
                      <a:pt x="2379" y="2809"/>
                      <a:pt x="1881" y="3093"/>
                    </a:cubicBezTo>
                    <a:cubicBezTo>
                      <a:pt x="1709" y="3174"/>
                      <a:pt x="1529" y="3213"/>
                      <a:pt x="1354" y="3213"/>
                    </a:cubicBezTo>
                    <a:cubicBezTo>
                      <a:pt x="987" y="3213"/>
                      <a:pt x="639" y="3039"/>
                      <a:pt x="423" y="2702"/>
                    </a:cubicBezTo>
                    <a:cubicBezTo>
                      <a:pt x="382" y="2651"/>
                      <a:pt x="326" y="2629"/>
                      <a:pt x="271" y="2629"/>
                    </a:cubicBezTo>
                    <a:cubicBezTo>
                      <a:pt x="134" y="2629"/>
                      <a:pt x="1" y="2763"/>
                      <a:pt x="102" y="2915"/>
                    </a:cubicBezTo>
                    <a:cubicBezTo>
                      <a:pt x="406" y="3475"/>
                      <a:pt x="893" y="3710"/>
                      <a:pt x="1380" y="3710"/>
                    </a:cubicBezTo>
                    <a:cubicBezTo>
                      <a:pt x="2229" y="3710"/>
                      <a:pt x="3080" y="2997"/>
                      <a:pt x="2964" y="2049"/>
                    </a:cubicBezTo>
                    <a:lnTo>
                      <a:pt x="2964" y="2049"/>
                    </a:lnTo>
                    <a:cubicBezTo>
                      <a:pt x="3081" y="2077"/>
                      <a:pt x="3199" y="2090"/>
                      <a:pt x="3317" y="2090"/>
                    </a:cubicBezTo>
                    <a:cubicBezTo>
                      <a:pt x="3658" y="2090"/>
                      <a:pt x="3994" y="1974"/>
                      <a:pt x="4265" y="1741"/>
                    </a:cubicBezTo>
                    <a:cubicBezTo>
                      <a:pt x="4763" y="1350"/>
                      <a:pt x="4906" y="674"/>
                      <a:pt x="4657" y="104"/>
                    </a:cubicBezTo>
                    <a:cubicBezTo>
                      <a:pt x="4632" y="32"/>
                      <a:pt x="4575" y="0"/>
                      <a:pt x="45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6" name="Google Shape;3556;p81"/>
              <p:cNvSpPr/>
              <p:nvPr/>
            </p:nvSpPr>
            <p:spPr>
              <a:xfrm>
                <a:off x="1506300" y="3183525"/>
                <a:ext cx="1503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1884" extrusionOk="0">
                    <a:moveTo>
                      <a:pt x="245" y="1"/>
                    </a:moveTo>
                    <a:cubicBezTo>
                      <a:pt x="124" y="1"/>
                      <a:pt x="0" y="93"/>
                      <a:pt x="0" y="253"/>
                    </a:cubicBezTo>
                    <a:cubicBezTo>
                      <a:pt x="36" y="1036"/>
                      <a:pt x="676" y="1641"/>
                      <a:pt x="1459" y="1712"/>
                    </a:cubicBezTo>
                    <a:cubicBezTo>
                      <a:pt x="2059" y="1685"/>
                      <a:pt x="2575" y="1344"/>
                      <a:pt x="2863" y="851"/>
                    </a:cubicBezTo>
                    <a:lnTo>
                      <a:pt x="2863" y="851"/>
                    </a:lnTo>
                    <a:cubicBezTo>
                      <a:pt x="3174" y="1351"/>
                      <a:pt x="3670" y="1718"/>
                      <a:pt x="4270" y="1854"/>
                    </a:cubicBezTo>
                    <a:cubicBezTo>
                      <a:pt x="4369" y="1874"/>
                      <a:pt x="4466" y="1883"/>
                      <a:pt x="4563" y="1883"/>
                    </a:cubicBezTo>
                    <a:cubicBezTo>
                      <a:pt x="5161" y="1883"/>
                      <a:pt x="5697" y="1517"/>
                      <a:pt x="5942" y="965"/>
                    </a:cubicBezTo>
                    <a:cubicBezTo>
                      <a:pt x="6012" y="826"/>
                      <a:pt x="5885" y="717"/>
                      <a:pt x="5759" y="717"/>
                    </a:cubicBezTo>
                    <a:cubicBezTo>
                      <a:pt x="5691" y="717"/>
                      <a:pt x="5624" y="748"/>
                      <a:pt x="5586" y="822"/>
                    </a:cubicBezTo>
                    <a:cubicBezTo>
                      <a:pt x="5361" y="1190"/>
                      <a:pt x="4978" y="1400"/>
                      <a:pt x="4580" y="1400"/>
                    </a:cubicBezTo>
                    <a:cubicBezTo>
                      <a:pt x="4477" y="1400"/>
                      <a:pt x="4373" y="1386"/>
                      <a:pt x="4270" y="1356"/>
                    </a:cubicBezTo>
                    <a:cubicBezTo>
                      <a:pt x="3736" y="1107"/>
                      <a:pt x="3309" y="716"/>
                      <a:pt x="3060" y="182"/>
                    </a:cubicBezTo>
                    <a:cubicBezTo>
                      <a:pt x="3007" y="115"/>
                      <a:pt x="2933" y="83"/>
                      <a:pt x="2861" y="83"/>
                    </a:cubicBezTo>
                    <a:cubicBezTo>
                      <a:pt x="2744" y="83"/>
                      <a:pt x="2633" y="169"/>
                      <a:pt x="2633" y="324"/>
                    </a:cubicBezTo>
                    <a:cubicBezTo>
                      <a:pt x="2531" y="835"/>
                      <a:pt x="2070" y="1216"/>
                      <a:pt x="1562" y="1216"/>
                    </a:cubicBezTo>
                    <a:cubicBezTo>
                      <a:pt x="1540" y="1216"/>
                      <a:pt x="1517" y="1215"/>
                      <a:pt x="1495" y="1214"/>
                    </a:cubicBezTo>
                    <a:cubicBezTo>
                      <a:pt x="961" y="1107"/>
                      <a:pt x="534" y="716"/>
                      <a:pt x="463" y="182"/>
                    </a:cubicBezTo>
                    <a:cubicBezTo>
                      <a:pt x="432" y="57"/>
                      <a:pt x="339" y="1"/>
                      <a:pt x="2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7" name="Google Shape;3557;p81"/>
              <p:cNvSpPr/>
              <p:nvPr/>
            </p:nvSpPr>
            <p:spPr>
              <a:xfrm>
                <a:off x="3003700" y="2865850"/>
                <a:ext cx="1329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5316" h="2281" extrusionOk="0">
                    <a:moveTo>
                      <a:pt x="236" y="1"/>
                    </a:moveTo>
                    <a:cubicBezTo>
                      <a:pt x="118" y="1"/>
                      <a:pt x="0" y="101"/>
                      <a:pt x="22" y="258"/>
                    </a:cubicBezTo>
                    <a:cubicBezTo>
                      <a:pt x="200" y="827"/>
                      <a:pt x="627" y="1218"/>
                      <a:pt x="1197" y="1325"/>
                    </a:cubicBezTo>
                    <a:cubicBezTo>
                      <a:pt x="1341" y="1361"/>
                      <a:pt x="1488" y="1379"/>
                      <a:pt x="1633" y="1379"/>
                    </a:cubicBezTo>
                    <a:cubicBezTo>
                      <a:pt x="1902" y="1379"/>
                      <a:pt x="2165" y="1318"/>
                      <a:pt x="2396" y="1200"/>
                    </a:cubicBezTo>
                    <a:lnTo>
                      <a:pt x="2396" y="1200"/>
                    </a:lnTo>
                    <a:cubicBezTo>
                      <a:pt x="2593" y="1881"/>
                      <a:pt x="3241" y="2281"/>
                      <a:pt x="3891" y="2281"/>
                    </a:cubicBezTo>
                    <a:cubicBezTo>
                      <a:pt x="4406" y="2281"/>
                      <a:pt x="4922" y="2029"/>
                      <a:pt x="5217" y="1468"/>
                    </a:cubicBezTo>
                    <a:cubicBezTo>
                      <a:pt x="5316" y="1271"/>
                      <a:pt x="5160" y="1109"/>
                      <a:pt x="5007" y="1109"/>
                    </a:cubicBezTo>
                    <a:cubicBezTo>
                      <a:pt x="4938" y="1109"/>
                      <a:pt x="4870" y="1141"/>
                      <a:pt x="4826" y="1218"/>
                    </a:cubicBezTo>
                    <a:cubicBezTo>
                      <a:pt x="4640" y="1591"/>
                      <a:pt x="4236" y="1801"/>
                      <a:pt x="3829" y="1801"/>
                    </a:cubicBezTo>
                    <a:cubicBezTo>
                      <a:pt x="3770" y="1801"/>
                      <a:pt x="3710" y="1797"/>
                      <a:pt x="3652" y="1788"/>
                    </a:cubicBezTo>
                    <a:cubicBezTo>
                      <a:pt x="3189" y="1645"/>
                      <a:pt x="2833" y="1218"/>
                      <a:pt x="2833" y="720"/>
                    </a:cubicBezTo>
                    <a:cubicBezTo>
                      <a:pt x="2833" y="574"/>
                      <a:pt x="2716" y="478"/>
                      <a:pt x="2585" y="478"/>
                    </a:cubicBezTo>
                    <a:cubicBezTo>
                      <a:pt x="2525" y="478"/>
                      <a:pt x="2462" y="498"/>
                      <a:pt x="2406" y="542"/>
                    </a:cubicBezTo>
                    <a:cubicBezTo>
                      <a:pt x="2194" y="754"/>
                      <a:pt x="1904" y="868"/>
                      <a:pt x="1607" y="868"/>
                    </a:cubicBezTo>
                    <a:cubicBezTo>
                      <a:pt x="1506" y="868"/>
                      <a:pt x="1403" y="854"/>
                      <a:pt x="1303" y="827"/>
                    </a:cubicBezTo>
                    <a:cubicBezTo>
                      <a:pt x="948" y="720"/>
                      <a:pt x="592" y="436"/>
                      <a:pt x="414" y="115"/>
                    </a:cubicBezTo>
                    <a:cubicBezTo>
                      <a:pt x="374" y="36"/>
                      <a:pt x="305" y="1"/>
                      <a:pt x="2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8" name="Google Shape;3558;p81"/>
              <p:cNvSpPr/>
              <p:nvPr/>
            </p:nvSpPr>
            <p:spPr>
              <a:xfrm>
                <a:off x="3158125" y="3012950"/>
                <a:ext cx="116500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3332" extrusionOk="0">
                    <a:moveTo>
                      <a:pt x="580" y="0"/>
                    </a:moveTo>
                    <a:cubicBezTo>
                      <a:pt x="528" y="0"/>
                      <a:pt x="474" y="20"/>
                      <a:pt x="428" y="67"/>
                    </a:cubicBezTo>
                    <a:cubicBezTo>
                      <a:pt x="1" y="565"/>
                      <a:pt x="1" y="1312"/>
                      <a:pt x="464" y="1775"/>
                    </a:cubicBezTo>
                    <a:cubicBezTo>
                      <a:pt x="703" y="1980"/>
                      <a:pt x="1008" y="2086"/>
                      <a:pt x="1312" y="2086"/>
                    </a:cubicBezTo>
                    <a:cubicBezTo>
                      <a:pt x="1489" y="2086"/>
                      <a:pt x="1665" y="2051"/>
                      <a:pt x="1827" y="1977"/>
                    </a:cubicBezTo>
                    <a:lnTo>
                      <a:pt x="1827" y="1977"/>
                    </a:lnTo>
                    <a:cubicBezTo>
                      <a:pt x="1862" y="2138"/>
                      <a:pt x="1918" y="2299"/>
                      <a:pt x="1994" y="2451"/>
                    </a:cubicBezTo>
                    <a:cubicBezTo>
                      <a:pt x="2136" y="2735"/>
                      <a:pt x="2349" y="2949"/>
                      <a:pt x="2634" y="3127"/>
                    </a:cubicBezTo>
                    <a:cubicBezTo>
                      <a:pt x="2897" y="3266"/>
                      <a:pt x="3180" y="3331"/>
                      <a:pt x="3460" y="3331"/>
                    </a:cubicBezTo>
                    <a:cubicBezTo>
                      <a:pt x="3824" y="3331"/>
                      <a:pt x="4183" y="3221"/>
                      <a:pt x="4484" y="3020"/>
                    </a:cubicBezTo>
                    <a:cubicBezTo>
                      <a:pt x="4660" y="2874"/>
                      <a:pt x="4547" y="2583"/>
                      <a:pt x="4363" y="2583"/>
                    </a:cubicBezTo>
                    <a:cubicBezTo>
                      <a:pt x="4323" y="2583"/>
                      <a:pt x="4279" y="2597"/>
                      <a:pt x="4235" y="2629"/>
                    </a:cubicBezTo>
                    <a:cubicBezTo>
                      <a:pt x="4032" y="2791"/>
                      <a:pt x="3770" y="2873"/>
                      <a:pt x="3504" y="2873"/>
                    </a:cubicBezTo>
                    <a:cubicBezTo>
                      <a:pt x="3304" y="2873"/>
                      <a:pt x="3102" y="2827"/>
                      <a:pt x="2919" y="2735"/>
                    </a:cubicBezTo>
                    <a:cubicBezTo>
                      <a:pt x="2492" y="2522"/>
                      <a:pt x="2243" y="2059"/>
                      <a:pt x="2278" y="1597"/>
                    </a:cubicBezTo>
                    <a:cubicBezTo>
                      <a:pt x="2327" y="1425"/>
                      <a:pt x="2207" y="1304"/>
                      <a:pt x="2069" y="1304"/>
                    </a:cubicBezTo>
                    <a:cubicBezTo>
                      <a:pt x="2007" y="1304"/>
                      <a:pt x="1942" y="1328"/>
                      <a:pt x="1887" y="1383"/>
                    </a:cubicBezTo>
                    <a:cubicBezTo>
                      <a:pt x="1727" y="1508"/>
                      <a:pt x="1540" y="1570"/>
                      <a:pt x="1358" y="1570"/>
                    </a:cubicBezTo>
                    <a:cubicBezTo>
                      <a:pt x="1175" y="1570"/>
                      <a:pt x="997" y="1508"/>
                      <a:pt x="855" y="1383"/>
                    </a:cubicBezTo>
                    <a:cubicBezTo>
                      <a:pt x="570" y="1063"/>
                      <a:pt x="535" y="636"/>
                      <a:pt x="748" y="316"/>
                    </a:cubicBezTo>
                    <a:cubicBezTo>
                      <a:pt x="853" y="158"/>
                      <a:pt x="726" y="0"/>
                      <a:pt x="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59" name="Google Shape;3559;p81"/>
              <p:cNvSpPr/>
              <p:nvPr/>
            </p:nvSpPr>
            <p:spPr>
              <a:xfrm>
                <a:off x="2909575" y="3056875"/>
                <a:ext cx="105950" cy="121750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4870" extrusionOk="0">
                    <a:moveTo>
                      <a:pt x="2891" y="1"/>
                    </a:moveTo>
                    <a:cubicBezTo>
                      <a:pt x="2686" y="1"/>
                      <a:pt x="2569" y="353"/>
                      <a:pt x="2791" y="480"/>
                    </a:cubicBezTo>
                    <a:cubicBezTo>
                      <a:pt x="3183" y="622"/>
                      <a:pt x="3432" y="1014"/>
                      <a:pt x="3432" y="1476"/>
                    </a:cubicBezTo>
                    <a:cubicBezTo>
                      <a:pt x="3361" y="1903"/>
                      <a:pt x="3005" y="2224"/>
                      <a:pt x="2578" y="2295"/>
                    </a:cubicBezTo>
                    <a:cubicBezTo>
                      <a:pt x="2435" y="2330"/>
                      <a:pt x="2364" y="2437"/>
                      <a:pt x="2400" y="2579"/>
                    </a:cubicBezTo>
                    <a:cubicBezTo>
                      <a:pt x="2649" y="3113"/>
                      <a:pt x="2507" y="3754"/>
                      <a:pt x="2044" y="4181"/>
                    </a:cubicBezTo>
                    <a:cubicBezTo>
                      <a:pt x="1784" y="4354"/>
                      <a:pt x="1481" y="4443"/>
                      <a:pt x="1181" y="4443"/>
                    </a:cubicBezTo>
                    <a:cubicBezTo>
                      <a:pt x="867" y="4443"/>
                      <a:pt x="556" y="4345"/>
                      <a:pt x="301" y="4145"/>
                    </a:cubicBezTo>
                    <a:cubicBezTo>
                      <a:pt x="274" y="4125"/>
                      <a:pt x="246" y="4116"/>
                      <a:pt x="219" y="4116"/>
                    </a:cubicBezTo>
                    <a:cubicBezTo>
                      <a:pt x="101" y="4116"/>
                      <a:pt x="0" y="4279"/>
                      <a:pt x="87" y="4394"/>
                    </a:cubicBezTo>
                    <a:lnTo>
                      <a:pt x="123" y="4394"/>
                    </a:lnTo>
                    <a:cubicBezTo>
                      <a:pt x="455" y="4707"/>
                      <a:pt x="885" y="4869"/>
                      <a:pt x="1316" y="4869"/>
                    </a:cubicBezTo>
                    <a:cubicBezTo>
                      <a:pt x="1670" y="4869"/>
                      <a:pt x="2024" y="4761"/>
                      <a:pt x="2329" y="4536"/>
                    </a:cubicBezTo>
                    <a:cubicBezTo>
                      <a:pt x="2888" y="4102"/>
                      <a:pt x="3121" y="3368"/>
                      <a:pt x="2935" y="2692"/>
                    </a:cubicBezTo>
                    <a:lnTo>
                      <a:pt x="2935" y="2692"/>
                    </a:lnTo>
                    <a:cubicBezTo>
                      <a:pt x="4128" y="2271"/>
                      <a:pt x="4237" y="518"/>
                      <a:pt x="2969" y="18"/>
                    </a:cubicBezTo>
                    <a:cubicBezTo>
                      <a:pt x="2942" y="6"/>
                      <a:pt x="2916" y="1"/>
                      <a:pt x="2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0" name="Google Shape;3560;p81"/>
              <p:cNvSpPr/>
              <p:nvPr/>
            </p:nvSpPr>
            <p:spPr>
              <a:xfrm>
                <a:off x="1717100" y="3951500"/>
                <a:ext cx="344675" cy="196375"/>
              </a:xfrm>
              <a:custGeom>
                <a:avLst/>
                <a:gdLst/>
                <a:ahLst/>
                <a:cxnLst/>
                <a:rect l="l" t="t" r="r" b="b"/>
                <a:pathLst>
                  <a:path w="13787" h="7855" extrusionOk="0">
                    <a:moveTo>
                      <a:pt x="4548" y="1"/>
                    </a:moveTo>
                    <a:cubicBezTo>
                      <a:pt x="4419" y="1"/>
                      <a:pt x="4289" y="21"/>
                      <a:pt x="4164" y="63"/>
                    </a:cubicBezTo>
                    <a:cubicBezTo>
                      <a:pt x="3523" y="347"/>
                      <a:pt x="3132" y="988"/>
                      <a:pt x="3168" y="1664"/>
                    </a:cubicBezTo>
                    <a:cubicBezTo>
                      <a:pt x="3151" y="1663"/>
                      <a:pt x="3135" y="1663"/>
                      <a:pt x="3119" y="1663"/>
                    </a:cubicBezTo>
                    <a:cubicBezTo>
                      <a:pt x="1759" y="1663"/>
                      <a:pt x="899" y="3137"/>
                      <a:pt x="1602" y="4332"/>
                    </a:cubicBezTo>
                    <a:cubicBezTo>
                      <a:pt x="784" y="4581"/>
                      <a:pt x="392" y="5506"/>
                      <a:pt x="784" y="6254"/>
                    </a:cubicBezTo>
                    <a:cubicBezTo>
                      <a:pt x="719" y="6221"/>
                      <a:pt x="652" y="6206"/>
                      <a:pt x="585" y="6206"/>
                    </a:cubicBezTo>
                    <a:cubicBezTo>
                      <a:pt x="287" y="6206"/>
                      <a:pt x="1" y="6503"/>
                      <a:pt x="1" y="6823"/>
                    </a:cubicBezTo>
                    <a:cubicBezTo>
                      <a:pt x="37" y="7214"/>
                      <a:pt x="286" y="7570"/>
                      <a:pt x="677" y="7712"/>
                    </a:cubicBezTo>
                    <a:cubicBezTo>
                      <a:pt x="1033" y="7819"/>
                      <a:pt x="1460" y="7855"/>
                      <a:pt x="1851" y="7855"/>
                    </a:cubicBezTo>
                    <a:lnTo>
                      <a:pt x="6868" y="7712"/>
                    </a:lnTo>
                    <a:cubicBezTo>
                      <a:pt x="6953" y="7710"/>
                      <a:pt x="7040" y="7710"/>
                      <a:pt x="7128" y="7710"/>
                    </a:cubicBezTo>
                    <a:cubicBezTo>
                      <a:pt x="8027" y="7710"/>
                      <a:pt x="9053" y="7802"/>
                      <a:pt x="10027" y="7802"/>
                    </a:cubicBezTo>
                    <a:cubicBezTo>
                      <a:pt x="10704" y="7802"/>
                      <a:pt x="11355" y="7757"/>
                      <a:pt x="11921" y="7606"/>
                    </a:cubicBezTo>
                    <a:cubicBezTo>
                      <a:pt x="13787" y="7100"/>
                      <a:pt x="12560" y="4935"/>
                      <a:pt x="11065" y="4935"/>
                    </a:cubicBezTo>
                    <a:cubicBezTo>
                      <a:pt x="10878" y="4935"/>
                      <a:pt x="10687" y="4969"/>
                      <a:pt x="10497" y="5044"/>
                    </a:cubicBezTo>
                    <a:cubicBezTo>
                      <a:pt x="10640" y="4546"/>
                      <a:pt x="10533" y="4048"/>
                      <a:pt x="10213" y="3656"/>
                    </a:cubicBezTo>
                    <a:cubicBezTo>
                      <a:pt x="9946" y="3414"/>
                      <a:pt x="9613" y="3287"/>
                      <a:pt x="9282" y="3287"/>
                    </a:cubicBezTo>
                    <a:cubicBezTo>
                      <a:pt x="9127" y="3287"/>
                      <a:pt x="8973" y="3315"/>
                      <a:pt x="8825" y="3372"/>
                    </a:cubicBezTo>
                    <a:cubicBezTo>
                      <a:pt x="9062" y="2767"/>
                      <a:pt x="8560" y="2220"/>
                      <a:pt x="8023" y="2220"/>
                    </a:cubicBezTo>
                    <a:cubicBezTo>
                      <a:pt x="7834" y="2220"/>
                      <a:pt x="7640" y="2289"/>
                      <a:pt x="7473" y="2446"/>
                    </a:cubicBezTo>
                    <a:cubicBezTo>
                      <a:pt x="7975" y="1581"/>
                      <a:pt x="7273" y="650"/>
                      <a:pt x="6432" y="650"/>
                    </a:cubicBezTo>
                    <a:cubicBezTo>
                      <a:pt x="6201" y="650"/>
                      <a:pt x="5959" y="720"/>
                      <a:pt x="5729" y="881"/>
                    </a:cubicBezTo>
                    <a:cubicBezTo>
                      <a:pt x="5586" y="337"/>
                      <a:pt x="5075" y="1"/>
                      <a:pt x="4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1" name="Google Shape;3561;p81"/>
              <p:cNvSpPr/>
              <p:nvPr/>
            </p:nvSpPr>
            <p:spPr>
              <a:xfrm>
                <a:off x="2754300" y="3953050"/>
                <a:ext cx="345025" cy="194275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7771" extrusionOk="0">
                    <a:moveTo>
                      <a:pt x="4163" y="1"/>
                    </a:moveTo>
                    <a:cubicBezTo>
                      <a:pt x="3523" y="285"/>
                      <a:pt x="3131" y="926"/>
                      <a:pt x="3167" y="1602"/>
                    </a:cubicBezTo>
                    <a:cubicBezTo>
                      <a:pt x="3151" y="1601"/>
                      <a:pt x="3135" y="1601"/>
                      <a:pt x="3118" y="1601"/>
                    </a:cubicBezTo>
                    <a:cubicBezTo>
                      <a:pt x="1759" y="1601"/>
                      <a:pt x="898" y="3075"/>
                      <a:pt x="1601" y="4270"/>
                    </a:cubicBezTo>
                    <a:cubicBezTo>
                      <a:pt x="783" y="4519"/>
                      <a:pt x="392" y="5409"/>
                      <a:pt x="783" y="6192"/>
                    </a:cubicBezTo>
                    <a:cubicBezTo>
                      <a:pt x="718" y="6159"/>
                      <a:pt x="651" y="6144"/>
                      <a:pt x="585" y="6144"/>
                    </a:cubicBezTo>
                    <a:cubicBezTo>
                      <a:pt x="286" y="6144"/>
                      <a:pt x="0" y="6441"/>
                      <a:pt x="0" y="6761"/>
                    </a:cubicBezTo>
                    <a:cubicBezTo>
                      <a:pt x="36" y="7152"/>
                      <a:pt x="285" y="7508"/>
                      <a:pt x="676" y="7650"/>
                    </a:cubicBezTo>
                    <a:cubicBezTo>
                      <a:pt x="943" y="7730"/>
                      <a:pt x="1250" y="7770"/>
                      <a:pt x="1552" y="7770"/>
                    </a:cubicBezTo>
                    <a:cubicBezTo>
                      <a:pt x="1653" y="7770"/>
                      <a:pt x="1753" y="7766"/>
                      <a:pt x="1850" y="7757"/>
                    </a:cubicBezTo>
                    <a:lnTo>
                      <a:pt x="6867" y="7650"/>
                    </a:lnTo>
                    <a:cubicBezTo>
                      <a:pt x="6953" y="7648"/>
                      <a:pt x="7039" y="7648"/>
                      <a:pt x="7127" y="7648"/>
                    </a:cubicBezTo>
                    <a:cubicBezTo>
                      <a:pt x="8024" y="7648"/>
                      <a:pt x="9040" y="7740"/>
                      <a:pt x="10019" y="7740"/>
                    </a:cubicBezTo>
                    <a:cubicBezTo>
                      <a:pt x="10699" y="7740"/>
                      <a:pt x="11362" y="7695"/>
                      <a:pt x="11955" y="7544"/>
                    </a:cubicBezTo>
                    <a:cubicBezTo>
                      <a:pt x="13800" y="7035"/>
                      <a:pt x="12545" y="4848"/>
                      <a:pt x="11038" y="4848"/>
                    </a:cubicBezTo>
                    <a:cubicBezTo>
                      <a:pt x="10860" y="4848"/>
                      <a:pt x="10678" y="4878"/>
                      <a:pt x="10497" y="4946"/>
                    </a:cubicBezTo>
                    <a:cubicBezTo>
                      <a:pt x="10639" y="4484"/>
                      <a:pt x="10532" y="3986"/>
                      <a:pt x="10212" y="3594"/>
                    </a:cubicBezTo>
                    <a:cubicBezTo>
                      <a:pt x="9945" y="3352"/>
                      <a:pt x="9613" y="3225"/>
                      <a:pt x="9282" y="3225"/>
                    </a:cubicBezTo>
                    <a:cubicBezTo>
                      <a:pt x="9127" y="3225"/>
                      <a:pt x="8972" y="3253"/>
                      <a:pt x="8824" y="3310"/>
                    </a:cubicBezTo>
                    <a:cubicBezTo>
                      <a:pt x="9061" y="2705"/>
                      <a:pt x="8579" y="2158"/>
                      <a:pt x="8038" y="2158"/>
                    </a:cubicBezTo>
                    <a:cubicBezTo>
                      <a:pt x="7847" y="2158"/>
                      <a:pt x="7649" y="2227"/>
                      <a:pt x="7472" y="2384"/>
                    </a:cubicBezTo>
                    <a:cubicBezTo>
                      <a:pt x="6583" y="1317"/>
                      <a:pt x="5444" y="499"/>
                      <a:pt x="4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2" name="Google Shape;3562;p81"/>
              <p:cNvSpPr/>
              <p:nvPr/>
            </p:nvSpPr>
            <p:spPr>
              <a:xfrm>
                <a:off x="2974000" y="2925200"/>
                <a:ext cx="224200" cy="1216000"/>
              </a:xfrm>
              <a:custGeom>
                <a:avLst/>
                <a:gdLst/>
                <a:ahLst/>
                <a:cxnLst/>
                <a:rect l="l" t="t" r="r" b="b"/>
                <a:pathLst>
                  <a:path w="8968" h="48640" extrusionOk="0">
                    <a:moveTo>
                      <a:pt x="593" y="1"/>
                    </a:moveTo>
                    <a:cubicBezTo>
                      <a:pt x="550" y="1"/>
                      <a:pt x="506" y="6"/>
                      <a:pt x="463" y="19"/>
                    </a:cubicBezTo>
                    <a:cubicBezTo>
                      <a:pt x="179" y="90"/>
                      <a:pt x="1" y="374"/>
                      <a:pt x="72" y="624"/>
                    </a:cubicBezTo>
                    <a:cubicBezTo>
                      <a:pt x="285" y="1300"/>
                      <a:pt x="641" y="1904"/>
                      <a:pt x="1139" y="2403"/>
                    </a:cubicBezTo>
                    <a:cubicBezTo>
                      <a:pt x="1353" y="2652"/>
                      <a:pt x="1637" y="2865"/>
                      <a:pt x="1922" y="3043"/>
                    </a:cubicBezTo>
                    <a:cubicBezTo>
                      <a:pt x="2029" y="3150"/>
                      <a:pt x="2171" y="3221"/>
                      <a:pt x="2314" y="3292"/>
                    </a:cubicBezTo>
                    <a:cubicBezTo>
                      <a:pt x="2456" y="3328"/>
                      <a:pt x="2598" y="3363"/>
                      <a:pt x="2705" y="3399"/>
                    </a:cubicBezTo>
                    <a:cubicBezTo>
                      <a:pt x="2598" y="6779"/>
                      <a:pt x="2491" y="10159"/>
                      <a:pt x="2420" y="13575"/>
                    </a:cubicBezTo>
                    <a:lnTo>
                      <a:pt x="2385" y="13504"/>
                    </a:lnTo>
                    <a:cubicBezTo>
                      <a:pt x="2242" y="13433"/>
                      <a:pt x="2136" y="13361"/>
                      <a:pt x="2029" y="13290"/>
                    </a:cubicBezTo>
                    <a:lnTo>
                      <a:pt x="1922" y="13219"/>
                    </a:lnTo>
                    <a:lnTo>
                      <a:pt x="1780" y="13077"/>
                    </a:lnTo>
                    <a:cubicBezTo>
                      <a:pt x="1673" y="12970"/>
                      <a:pt x="1602" y="12863"/>
                      <a:pt x="1531" y="12757"/>
                    </a:cubicBezTo>
                    <a:cubicBezTo>
                      <a:pt x="1495" y="12757"/>
                      <a:pt x="1460" y="12721"/>
                      <a:pt x="1460" y="12685"/>
                    </a:cubicBezTo>
                    <a:cubicBezTo>
                      <a:pt x="1424" y="12614"/>
                      <a:pt x="1388" y="12579"/>
                      <a:pt x="1353" y="12508"/>
                    </a:cubicBezTo>
                    <a:cubicBezTo>
                      <a:pt x="1282" y="12365"/>
                      <a:pt x="1210" y="12258"/>
                      <a:pt x="1139" y="12152"/>
                    </a:cubicBezTo>
                    <a:cubicBezTo>
                      <a:pt x="1104" y="12081"/>
                      <a:pt x="1104" y="12009"/>
                      <a:pt x="1068" y="11974"/>
                    </a:cubicBezTo>
                    <a:lnTo>
                      <a:pt x="1068" y="11938"/>
                    </a:lnTo>
                    <a:lnTo>
                      <a:pt x="1033" y="11831"/>
                    </a:lnTo>
                    <a:cubicBezTo>
                      <a:pt x="968" y="11604"/>
                      <a:pt x="754" y="11436"/>
                      <a:pt x="527" y="11436"/>
                    </a:cubicBezTo>
                    <a:cubicBezTo>
                      <a:pt x="506" y="11436"/>
                      <a:pt x="485" y="11437"/>
                      <a:pt x="463" y="11440"/>
                    </a:cubicBezTo>
                    <a:cubicBezTo>
                      <a:pt x="179" y="11476"/>
                      <a:pt x="1" y="11725"/>
                      <a:pt x="1" y="11974"/>
                    </a:cubicBezTo>
                    <a:cubicBezTo>
                      <a:pt x="36" y="12365"/>
                      <a:pt x="143" y="12721"/>
                      <a:pt x="321" y="13077"/>
                    </a:cubicBezTo>
                    <a:cubicBezTo>
                      <a:pt x="463" y="13397"/>
                      <a:pt x="677" y="13682"/>
                      <a:pt x="926" y="13931"/>
                    </a:cubicBezTo>
                    <a:cubicBezTo>
                      <a:pt x="1033" y="14037"/>
                      <a:pt x="1175" y="14144"/>
                      <a:pt x="1282" y="14251"/>
                    </a:cubicBezTo>
                    <a:cubicBezTo>
                      <a:pt x="1424" y="14393"/>
                      <a:pt x="1602" y="14500"/>
                      <a:pt x="1780" y="14571"/>
                    </a:cubicBezTo>
                    <a:cubicBezTo>
                      <a:pt x="1958" y="14678"/>
                      <a:pt x="2136" y="14749"/>
                      <a:pt x="2314" y="14785"/>
                    </a:cubicBezTo>
                    <a:lnTo>
                      <a:pt x="2456" y="14785"/>
                    </a:lnTo>
                    <a:cubicBezTo>
                      <a:pt x="2420" y="16315"/>
                      <a:pt x="2385" y="17845"/>
                      <a:pt x="2385" y="19375"/>
                    </a:cubicBezTo>
                    <a:cubicBezTo>
                      <a:pt x="2278" y="25281"/>
                      <a:pt x="2136" y="31187"/>
                      <a:pt x="1922" y="37094"/>
                    </a:cubicBezTo>
                    <a:cubicBezTo>
                      <a:pt x="1815" y="40545"/>
                      <a:pt x="2456" y="44459"/>
                      <a:pt x="285" y="47448"/>
                    </a:cubicBezTo>
                    <a:cubicBezTo>
                      <a:pt x="143" y="47661"/>
                      <a:pt x="1" y="47910"/>
                      <a:pt x="72" y="48124"/>
                    </a:cubicBezTo>
                    <a:cubicBezTo>
                      <a:pt x="143" y="48373"/>
                      <a:pt x="499" y="48480"/>
                      <a:pt x="784" y="48515"/>
                    </a:cubicBezTo>
                    <a:cubicBezTo>
                      <a:pt x="1527" y="48600"/>
                      <a:pt x="2277" y="48639"/>
                      <a:pt x="3027" y="48639"/>
                    </a:cubicBezTo>
                    <a:cubicBezTo>
                      <a:pt x="4180" y="48639"/>
                      <a:pt x="5335" y="48545"/>
                      <a:pt x="6476" y="48373"/>
                    </a:cubicBezTo>
                    <a:cubicBezTo>
                      <a:pt x="6690" y="48337"/>
                      <a:pt x="6939" y="48266"/>
                      <a:pt x="6939" y="48053"/>
                    </a:cubicBezTo>
                    <a:cubicBezTo>
                      <a:pt x="6903" y="47946"/>
                      <a:pt x="6868" y="47839"/>
                      <a:pt x="6832" y="47768"/>
                    </a:cubicBezTo>
                    <a:cubicBezTo>
                      <a:pt x="5018" y="44957"/>
                      <a:pt x="3950" y="42787"/>
                      <a:pt x="3915" y="39478"/>
                    </a:cubicBezTo>
                    <a:cubicBezTo>
                      <a:pt x="3879" y="36133"/>
                      <a:pt x="3986" y="32717"/>
                      <a:pt x="4021" y="29337"/>
                    </a:cubicBezTo>
                    <a:cubicBezTo>
                      <a:pt x="4057" y="26882"/>
                      <a:pt x="4057" y="24463"/>
                      <a:pt x="4093" y="22008"/>
                    </a:cubicBezTo>
                    <a:lnTo>
                      <a:pt x="4164" y="22008"/>
                    </a:lnTo>
                    <a:cubicBezTo>
                      <a:pt x="6654" y="21332"/>
                      <a:pt x="8184" y="18841"/>
                      <a:pt x="8576" y="16421"/>
                    </a:cubicBezTo>
                    <a:cubicBezTo>
                      <a:pt x="8754" y="14998"/>
                      <a:pt x="8825" y="13575"/>
                      <a:pt x="8860" y="12152"/>
                    </a:cubicBezTo>
                    <a:cubicBezTo>
                      <a:pt x="8896" y="10551"/>
                      <a:pt x="8967" y="8985"/>
                      <a:pt x="8967" y="7384"/>
                    </a:cubicBezTo>
                    <a:cubicBezTo>
                      <a:pt x="8967" y="6975"/>
                      <a:pt x="8665" y="6770"/>
                      <a:pt x="8362" y="6770"/>
                    </a:cubicBezTo>
                    <a:cubicBezTo>
                      <a:pt x="8060" y="6770"/>
                      <a:pt x="7757" y="6975"/>
                      <a:pt x="7757" y="7384"/>
                    </a:cubicBezTo>
                    <a:cubicBezTo>
                      <a:pt x="7615" y="8772"/>
                      <a:pt x="7579" y="10159"/>
                      <a:pt x="7508" y="11547"/>
                    </a:cubicBezTo>
                    <a:cubicBezTo>
                      <a:pt x="7473" y="12685"/>
                      <a:pt x="7473" y="13895"/>
                      <a:pt x="7330" y="15034"/>
                    </a:cubicBezTo>
                    <a:lnTo>
                      <a:pt x="7259" y="14998"/>
                    </a:lnTo>
                    <a:cubicBezTo>
                      <a:pt x="7117" y="14856"/>
                      <a:pt x="7010" y="14714"/>
                      <a:pt x="6868" y="14536"/>
                    </a:cubicBezTo>
                    <a:cubicBezTo>
                      <a:pt x="6868" y="14500"/>
                      <a:pt x="6832" y="14464"/>
                      <a:pt x="6797" y="14464"/>
                    </a:cubicBezTo>
                    <a:lnTo>
                      <a:pt x="6797" y="14429"/>
                    </a:lnTo>
                    <a:lnTo>
                      <a:pt x="6654" y="14180"/>
                    </a:lnTo>
                    <a:cubicBezTo>
                      <a:pt x="6548" y="14037"/>
                      <a:pt x="6441" y="13860"/>
                      <a:pt x="6370" y="13682"/>
                    </a:cubicBezTo>
                    <a:cubicBezTo>
                      <a:pt x="6272" y="13535"/>
                      <a:pt x="6107" y="13439"/>
                      <a:pt x="5945" y="13439"/>
                    </a:cubicBezTo>
                    <a:cubicBezTo>
                      <a:pt x="5870" y="13439"/>
                      <a:pt x="5796" y="13459"/>
                      <a:pt x="5729" y="13504"/>
                    </a:cubicBezTo>
                    <a:cubicBezTo>
                      <a:pt x="5516" y="13575"/>
                      <a:pt x="5409" y="13824"/>
                      <a:pt x="5480" y="14037"/>
                    </a:cubicBezTo>
                    <a:cubicBezTo>
                      <a:pt x="5658" y="14642"/>
                      <a:pt x="6014" y="15212"/>
                      <a:pt x="6476" y="15674"/>
                    </a:cubicBezTo>
                    <a:cubicBezTo>
                      <a:pt x="6654" y="15888"/>
                      <a:pt x="6868" y="16066"/>
                      <a:pt x="7117" y="16172"/>
                    </a:cubicBezTo>
                    <a:cubicBezTo>
                      <a:pt x="6939" y="17133"/>
                      <a:pt x="6548" y="18023"/>
                      <a:pt x="6014" y="18841"/>
                    </a:cubicBezTo>
                    <a:cubicBezTo>
                      <a:pt x="5480" y="19588"/>
                      <a:pt x="4804" y="20229"/>
                      <a:pt x="4057" y="20727"/>
                    </a:cubicBezTo>
                    <a:lnTo>
                      <a:pt x="4057" y="11654"/>
                    </a:lnTo>
                    <a:cubicBezTo>
                      <a:pt x="4057" y="11155"/>
                      <a:pt x="4057" y="10657"/>
                      <a:pt x="4021" y="10159"/>
                    </a:cubicBezTo>
                    <a:lnTo>
                      <a:pt x="4164" y="10088"/>
                    </a:lnTo>
                    <a:cubicBezTo>
                      <a:pt x="4270" y="10052"/>
                      <a:pt x="4342" y="10017"/>
                      <a:pt x="4413" y="9981"/>
                    </a:cubicBezTo>
                    <a:cubicBezTo>
                      <a:pt x="4555" y="9910"/>
                      <a:pt x="4733" y="9803"/>
                      <a:pt x="4875" y="9697"/>
                    </a:cubicBezTo>
                    <a:cubicBezTo>
                      <a:pt x="5196" y="9448"/>
                      <a:pt x="5480" y="9163"/>
                      <a:pt x="5694" y="8807"/>
                    </a:cubicBezTo>
                    <a:cubicBezTo>
                      <a:pt x="6085" y="8167"/>
                      <a:pt x="6299" y="7419"/>
                      <a:pt x="6263" y="6637"/>
                    </a:cubicBezTo>
                    <a:cubicBezTo>
                      <a:pt x="6263" y="6423"/>
                      <a:pt x="6103" y="6316"/>
                      <a:pt x="5943" y="6316"/>
                    </a:cubicBezTo>
                    <a:cubicBezTo>
                      <a:pt x="5783" y="6316"/>
                      <a:pt x="5623" y="6423"/>
                      <a:pt x="5623" y="6637"/>
                    </a:cubicBezTo>
                    <a:cubicBezTo>
                      <a:pt x="5623" y="6957"/>
                      <a:pt x="5551" y="7242"/>
                      <a:pt x="5445" y="7526"/>
                    </a:cubicBezTo>
                    <a:cubicBezTo>
                      <a:pt x="5373" y="7669"/>
                      <a:pt x="5302" y="7811"/>
                      <a:pt x="5231" y="7918"/>
                    </a:cubicBezTo>
                    <a:cubicBezTo>
                      <a:pt x="5196" y="7989"/>
                      <a:pt x="5160" y="8060"/>
                      <a:pt x="5089" y="8131"/>
                    </a:cubicBezTo>
                    <a:lnTo>
                      <a:pt x="5053" y="8167"/>
                    </a:lnTo>
                    <a:cubicBezTo>
                      <a:pt x="5053" y="8202"/>
                      <a:pt x="5018" y="8238"/>
                      <a:pt x="4982" y="8273"/>
                    </a:cubicBezTo>
                    <a:cubicBezTo>
                      <a:pt x="4875" y="8380"/>
                      <a:pt x="4769" y="8522"/>
                      <a:pt x="4662" y="8629"/>
                    </a:cubicBezTo>
                    <a:lnTo>
                      <a:pt x="4484" y="8772"/>
                    </a:lnTo>
                    <a:cubicBezTo>
                      <a:pt x="4484" y="8772"/>
                      <a:pt x="4448" y="8807"/>
                      <a:pt x="4448" y="8807"/>
                    </a:cubicBezTo>
                    <a:lnTo>
                      <a:pt x="4342" y="8878"/>
                    </a:lnTo>
                    <a:cubicBezTo>
                      <a:pt x="4235" y="8949"/>
                      <a:pt x="4128" y="9021"/>
                      <a:pt x="4021" y="9092"/>
                    </a:cubicBezTo>
                    <a:cubicBezTo>
                      <a:pt x="3950" y="6494"/>
                      <a:pt x="3879" y="3897"/>
                      <a:pt x="3737" y="1300"/>
                    </a:cubicBezTo>
                    <a:cubicBezTo>
                      <a:pt x="3737" y="979"/>
                      <a:pt x="3497" y="819"/>
                      <a:pt x="3256" y="819"/>
                    </a:cubicBezTo>
                    <a:cubicBezTo>
                      <a:pt x="3016" y="819"/>
                      <a:pt x="2776" y="979"/>
                      <a:pt x="2776" y="1300"/>
                    </a:cubicBezTo>
                    <a:lnTo>
                      <a:pt x="2740" y="2331"/>
                    </a:lnTo>
                    <a:lnTo>
                      <a:pt x="2634" y="2260"/>
                    </a:lnTo>
                    <a:cubicBezTo>
                      <a:pt x="2563" y="2225"/>
                      <a:pt x="2491" y="2189"/>
                      <a:pt x="2420" y="2153"/>
                    </a:cubicBezTo>
                    <a:lnTo>
                      <a:pt x="2242" y="2047"/>
                    </a:lnTo>
                    <a:cubicBezTo>
                      <a:pt x="2171" y="2011"/>
                      <a:pt x="2136" y="1940"/>
                      <a:pt x="2064" y="1904"/>
                    </a:cubicBezTo>
                    <a:lnTo>
                      <a:pt x="1993" y="1833"/>
                    </a:lnTo>
                    <a:cubicBezTo>
                      <a:pt x="1922" y="1798"/>
                      <a:pt x="1887" y="1727"/>
                      <a:pt x="1815" y="1691"/>
                    </a:cubicBezTo>
                    <a:lnTo>
                      <a:pt x="1673" y="1513"/>
                    </a:lnTo>
                    <a:cubicBezTo>
                      <a:pt x="1637" y="1513"/>
                      <a:pt x="1637" y="1477"/>
                      <a:pt x="1602" y="1442"/>
                    </a:cubicBezTo>
                    <a:cubicBezTo>
                      <a:pt x="1602" y="1442"/>
                      <a:pt x="1562" y="1382"/>
                      <a:pt x="1557" y="1382"/>
                    </a:cubicBezTo>
                    <a:lnTo>
                      <a:pt x="1557" y="1382"/>
                    </a:lnTo>
                    <a:cubicBezTo>
                      <a:pt x="1555" y="1382"/>
                      <a:pt x="1557" y="1388"/>
                      <a:pt x="1566" y="1406"/>
                    </a:cubicBezTo>
                    <a:lnTo>
                      <a:pt x="1531" y="1335"/>
                    </a:lnTo>
                    <a:cubicBezTo>
                      <a:pt x="1495" y="1335"/>
                      <a:pt x="1495" y="1300"/>
                      <a:pt x="1460" y="1264"/>
                    </a:cubicBezTo>
                    <a:lnTo>
                      <a:pt x="1353" y="1086"/>
                    </a:lnTo>
                    <a:cubicBezTo>
                      <a:pt x="1317" y="1015"/>
                      <a:pt x="1282" y="944"/>
                      <a:pt x="1246" y="908"/>
                    </a:cubicBezTo>
                    <a:lnTo>
                      <a:pt x="1210" y="801"/>
                    </a:lnTo>
                    <a:lnTo>
                      <a:pt x="1210" y="766"/>
                    </a:lnTo>
                    <a:cubicBezTo>
                      <a:pt x="1210" y="766"/>
                      <a:pt x="1210" y="695"/>
                      <a:pt x="1175" y="695"/>
                    </a:cubicBezTo>
                    <a:cubicBezTo>
                      <a:pt x="1175" y="659"/>
                      <a:pt x="1139" y="624"/>
                      <a:pt x="1139" y="588"/>
                    </a:cubicBezTo>
                    <a:cubicBezTo>
                      <a:pt x="1104" y="517"/>
                      <a:pt x="1104" y="446"/>
                      <a:pt x="1068" y="374"/>
                    </a:cubicBezTo>
                    <a:cubicBezTo>
                      <a:pt x="1009" y="139"/>
                      <a:pt x="804" y="1"/>
                      <a:pt x="5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3" name="Google Shape;3563;p81"/>
              <p:cNvSpPr/>
              <p:nvPr/>
            </p:nvSpPr>
            <p:spPr>
              <a:xfrm>
                <a:off x="1480300" y="2870725"/>
                <a:ext cx="462775" cy="1285325"/>
              </a:xfrm>
              <a:custGeom>
                <a:avLst/>
                <a:gdLst/>
                <a:ahLst/>
                <a:cxnLst/>
                <a:rect l="l" t="t" r="r" b="b"/>
                <a:pathLst>
                  <a:path w="18511" h="51413" extrusionOk="0">
                    <a:moveTo>
                      <a:pt x="15517" y="1"/>
                    </a:moveTo>
                    <a:cubicBezTo>
                      <a:pt x="15175" y="1"/>
                      <a:pt x="14828" y="223"/>
                      <a:pt x="14810" y="668"/>
                    </a:cubicBezTo>
                    <a:cubicBezTo>
                      <a:pt x="14597" y="3550"/>
                      <a:pt x="14525" y="6432"/>
                      <a:pt x="14348" y="9349"/>
                    </a:cubicBezTo>
                    <a:cubicBezTo>
                      <a:pt x="14276" y="10595"/>
                      <a:pt x="14134" y="11876"/>
                      <a:pt x="13458" y="12907"/>
                    </a:cubicBezTo>
                    <a:cubicBezTo>
                      <a:pt x="13209" y="13334"/>
                      <a:pt x="12853" y="13690"/>
                      <a:pt x="12426" y="14010"/>
                    </a:cubicBezTo>
                    <a:cubicBezTo>
                      <a:pt x="12070" y="14260"/>
                      <a:pt x="11643" y="14437"/>
                      <a:pt x="11181" y="14544"/>
                    </a:cubicBezTo>
                    <a:lnTo>
                      <a:pt x="11181" y="12658"/>
                    </a:lnTo>
                    <a:cubicBezTo>
                      <a:pt x="11216" y="9207"/>
                      <a:pt x="11181" y="5756"/>
                      <a:pt x="11181" y="2304"/>
                    </a:cubicBezTo>
                    <a:cubicBezTo>
                      <a:pt x="11181" y="1860"/>
                      <a:pt x="10843" y="1637"/>
                      <a:pt x="10505" y="1637"/>
                    </a:cubicBezTo>
                    <a:cubicBezTo>
                      <a:pt x="10167" y="1637"/>
                      <a:pt x="9829" y="1860"/>
                      <a:pt x="9829" y="2304"/>
                    </a:cubicBezTo>
                    <a:cubicBezTo>
                      <a:pt x="9722" y="3763"/>
                      <a:pt x="9651" y="5222"/>
                      <a:pt x="9580" y="6716"/>
                    </a:cubicBezTo>
                    <a:lnTo>
                      <a:pt x="9473" y="6681"/>
                    </a:lnTo>
                    <a:cubicBezTo>
                      <a:pt x="9295" y="6610"/>
                      <a:pt x="9153" y="6539"/>
                      <a:pt x="8975" y="6467"/>
                    </a:cubicBezTo>
                    <a:cubicBezTo>
                      <a:pt x="8797" y="6396"/>
                      <a:pt x="8655" y="6289"/>
                      <a:pt x="8477" y="6183"/>
                    </a:cubicBezTo>
                    <a:lnTo>
                      <a:pt x="8370" y="6112"/>
                    </a:lnTo>
                    <a:lnTo>
                      <a:pt x="8299" y="6040"/>
                    </a:lnTo>
                    <a:cubicBezTo>
                      <a:pt x="8263" y="6040"/>
                      <a:pt x="8156" y="5934"/>
                      <a:pt x="8085" y="5862"/>
                    </a:cubicBezTo>
                    <a:cubicBezTo>
                      <a:pt x="7943" y="5756"/>
                      <a:pt x="7836" y="5613"/>
                      <a:pt x="7694" y="5471"/>
                    </a:cubicBezTo>
                    <a:cubicBezTo>
                      <a:pt x="7409" y="5222"/>
                      <a:pt x="7196" y="4902"/>
                      <a:pt x="7018" y="4582"/>
                    </a:cubicBezTo>
                    <a:cubicBezTo>
                      <a:pt x="6932" y="4446"/>
                      <a:pt x="6808" y="4388"/>
                      <a:pt x="6686" y="4388"/>
                    </a:cubicBezTo>
                    <a:cubicBezTo>
                      <a:pt x="6456" y="4388"/>
                      <a:pt x="6236" y="4599"/>
                      <a:pt x="6306" y="4902"/>
                    </a:cubicBezTo>
                    <a:cubicBezTo>
                      <a:pt x="6413" y="5293"/>
                      <a:pt x="6626" y="5720"/>
                      <a:pt x="6840" y="6076"/>
                    </a:cubicBezTo>
                    <a:cubicBezTo>
                      <a:pt x="7125" y="6467"/>
                      <a:pt x="7480" y="6823"/>
                      <a:pt x="7872" y="7072"/>
                    </a:cubicBezTo>
                    <a:cubicBezTo>
                      <a:pt x="8370" y="7428"/>
                      <a:pt x="8939" y="7677"/>
                      <a:pt x="9509" y="7819"/>
                    </a:cubicBezTo>
                    <a:cubicBezTo>
                      <a:pt x="9117" y="15967"/>
                      <a:pt x="9046" y="24115"/>
                      <a:pt x="9046" y="32263"/>
                    </a:cubicBezTo>
                    <a:cubicBezTo>
                      <a:pt x="8548" y="31765"/>
                      <a:pt x="8014" y="31303"/>
                      <a:pt x="7516" y="30840"/>
                    </a:cubicBezTo>
                    <a:cubicBezTo>
                      <a:pt x="6449" y="29808"/>
                      <a:pt x="5523" y="28741"/>
                      <a:pt x="5168" y="27282"/>
                    </a:cubicBezTo>
                    <a:cubicBezTo>
                      <a:pt x="4812" y="25468"/>
                      <a:pt x="4598" y="23617"/>
                      <a:pt x="4598" y="21767"/>
                    </a:cubicBezTo>
                    <a:lnTo>
                      <a:pt x="4598" y="21127"/>
                    </a:lnTo>
                    <a:cubicBezTo>
                      <a:pt x="5025" y="20984"/>
                      <a:pt x="5452" y="20735"/>
                      <a:pt x="5808" y="20415"/>
                    </a:cubicBezTo>
                    <a:cubicBezTo>
                      <a:pt x="6235" y="20024"/>
                      <a:pt x="6520" y="19490"/>
                      <a:pt x="6626" y="18921"/>
                    </a:cubicBezTo>
                    <a:cubicBezTo>
                      <a:pt x="6698" y="18672"/>
                      <a:pt x="6555" y="18458"/>
                      <a:pt x="6342" y="18387"/>
                    </a:cubicBezTo>
                    <a:cubicBezTo>
                      <a:pt x="6315" y="18382"/>
                      <a:pt x="6288" y="18380"/>
                      <a:pt x="6262" y="18380"/>
                    </a:cubicBezTo>
                    <a:cubicBezTo>
                      <a:pt x="6077" y="18380"/>
                      <a:pt x="5906" y="18489"/>
                      <a:pt x="5844" y="18707"/>
                    </a:cubicBezTo>
                    <a:cubicBezTo>
                      <a:pt x="5808" y="18814"/>
                      <a:pt x="5773" y="18921"/>
                      <a:pt x="5737" y="19027"/>
                    </a:cubicBezTo>
                    <a:cubicBezTo>
                      <a:pt x="5737" y="19063"/>
                      <a:pt x="5737" y="19063"/>
                      <a:pt x="5737" y="19063"/>
                    </a:cubicBezTo>
                    <a:cubicBezTo>
                      <a:pt x="5737" y="19099"/>
                      <a:pt x="5737" y="19134"/>
                      <a:pt x="5701" y="19134"/>
                    </a:cubicBezTo>
                    <a:cubicBezTo>
                      <a:pt x="5701" y="19205"/>
                      <a:pt x="5666" y="19241"/>
                      <a:pt x="5630" y="19312"/>
                    </a:cubicBezTo>
                    <a:cubicBezTo>
                      <a:pt x="5595" y="19348"/>
                      <a:pt x="5559" y="19419"/>
                      <a:pt x="5523" y="19454"/>
                    </a:cubicBezTo>
                    <a:lnTo>
                      <a:pt x="5488" y="19526"/>
                    </a:lnTo>
                    <a:lnTo>
                      <a:pt x="5452" y="19561"/>
                    </a:lnTo>
                    <a:lnTo>
                      <a:pt x="5452" y="19526"/>
                    </a:lnTo>
                    <a:cubicBezTo>
                      <a:pt x="5417" y="19561"/>
                      <a:pt x="5381" y="19597"/>
                      <a:pt x="5346" y="19632"/>
                    </a:cubicBezTo>
                    <a:cubicBezTo>
                      <a:pt x="5310" y="19703"/>
                      <a:pt x="5239" y="19739"/>
                      <a:pt x="5203" y="19775"/>
                    </a:cubicBezTo>
                    <a:lnTo>
                      <a:pt x="5061" y="19917"/>
                    </a:lnTo>
                    <a:lnTo>
                      <a:pt x="4990" y="19952"/>
                    </a:lnTo>
                    <a:cubicBezTo>
                      <a:pt x="4883" y="20024"/>
                      <a:pt x="4776" y="20095"/>
                      <a:pt x="4670" y="20130"/>
                    </a:cubicBezTo>
                    <a:lnTo>
                      <a:pt x="4598" y="20166"/>
                    </a:lnTo>
                    <a:lnTo>
                      <a:pt x="4563" y="20166"/>
                    </a:lnTo>
                    <a:cubicBezTo>
                      <a:pt x="4563" y="18743"/>
                      <a:pt x="4598" y="17319"/>
                      <a:pt x="4670" y="15896"/>
                    </a:cubicBezTo>
                    <a:cubicBezTo>
                      <a:pt x="4705" y="15456"/>
                      <a:pt x="4391" y="15242"/>
                      <a:pt x="4053" y="15242"/>
                    </a:cubicBezTo>
                    <a:cubicBezTo>
                      <a:pt x="3707" y="15242"/>
                      <a:pt x="3336" y="15465"/>
                      <a:pt x="3282" y="15896"/>
                    </a:cubicBezTo>
                    <a:cubicBezTo>
                      <a:pt x="3211" y="16572"/>
                      <a:pt x="3175" y="17248"/>
                      <a:pt x="3140" y="17889"/>
                    </a:cubicBezTo>
                    <a:lnTo>
                      <a:pt x="3104" y="17889"/>
                    </a:lnTo>
                    <a:lnTo>
                      <a:pt x="2962" y="17818"/>
                    </a:lnTo>
                    <a:lnTo>
                      <a:pt x="2819" y="17782"/>
                    </a:lnTo>
                    <a:lnTo>
                      <a:pt x="2713" y="17782"/>
                    </a:lnTo>
                    <a:lnTo>
                      <a:pt x="2606" y="17711"/>
                    </a:lnTo>
                    <a:lnTo>
                      <a:pt x="2357" y="17640"/>
                    </a:lnTo>
                    <a:lnTo>
                      <a:pt x="2321" y="17640"/>
                    </a:lnTo>
                    <a:lnTo>
                      <a:pt x="2214" y="17569"/>
                    </a:lnTo>
                    <a:cubicBezTo>
                      <a:pt x="2072" y="17497"/>
                      <a:pt x="1930" y="17426"/>
                      <a:pt x="1787" y="17319"/>
                    </a:cubicBezTo>
                    <a:lnTo>
                      <a:pt x="1574" y="17177"/>
                    </a:lnTo>
                    <a:lnTo>
                      <a:pt x="1503" y="17106"/>
                    </a:lnTo>
                    <a:lnTo>
                      <a:pt x="1467" y="17106"/>
                    </a:lnTo>
                    <a:cubicBezTo>
                      <a:pt x="1325" y="16999"/>
                      <a:pt x="1218" y="16893"/>
                      <a:pt x="1111" y="16750"/>
                    </a:cubicBezTo>
                    <a:cubicBezTo>
                      <a:pt x="898" y="16537"/>
                      <a:pt x="756" y="16252"/>
                      <a:pt x="649" y="15967"/>
                    </a:cubicBezTo>
                    <a:cubicBezTo>
                      <a:pt x="594" y="15844"/>
                      <a:pt x="481" y="15789"/>
                      <a:pt x="366" y="15789"/>
                    </a:cubicBezTo>
                    <a:cubicBezTo>
                      <a:pt x="184" y="15789"/>
                      <a:pt x="0" y="15927"/>
                      <a:pt x="44" y="16145"/>
                    </a:cubicBezTo>
                    <a:cubicBezTo>
                      <a:pt x="186" y="16964"/>
                      <a:pt x="613" y="17675"/>
                      <a:pt x="1289" y="18173"/>
                    </a:cubicBezTo>
                    <a:cubicBezTo>
                      <a:pt x="1610" y="18423"/>
                      <a:pt x="1965" y="18565"/>
                      <a:pt x="2357" y="18672"/>
                    </a:cubicBezTo>
                    <a:cubicBezTo>
                      <a:pt x="2464" y="18672"/>
                      <a:pt x="2570" y="18672"/>
                      <a:pt x="2713" y="18707"/>
                    </a:cubicBezTo>
                    <a:lnTo>
                      <a:pt x="3068" y="18707"/>
                    </a:lnTo>
                    <a:cubicBezTo>
                      <a:pt x="3033" y="19775"/>
                      <a:pt x="3033" y="20842"/>
                      <a:pt x="3068" y="21909"/>
                    </a:cubicBezTo>
                    <a:cubicBezTo>
                      <a:pt x="3068" y="23866"/>
                      <a:pt x="3246" y="25788"/>
                      <a:pt x="3602" y="27709"/>
                    </a:cubicBezTo>
                    <a:cubicBezTo>
                      <a:pt x="4029" y="29239"/>
                      <a:pt x="4847" y="30627"/>
                      <a:pt x="6022" y="31694"/>
                    </a:cubicBezTo>
                    <a:cubicBezTo>
                      <a:pt x="6520" y="32228"/>
                      <a:pt x="7053" y="32726"/>
                      <a:pt x="7587" y="33224"/>
                    </a:cubicBezTo>
                    <a:cubicBezTo>
                      <a:pt x="8085" y="33758"/>
                      <a:pt x="8512" y="34363"/>
                      <a:pt x="9010" y="34896"/>
                    </a:cubicBezTo>
                    <a:lnTo>
                      <a:pt x="9010" y="39202"/>
                    </a:lnTo>
                    <a:cubicBezTo>
                      <a:pt x="9010" y="43151"/>
                      <a:pt x="9615" y="47279"/>
                      <a:pt x="6555" y="50339"/>
                    </a:cubicBezTo>
                    <a:cubicBezTo>
                      <a:pt x="6413" y="50445"/>
                      <a:pt x="6271" y="50623"/>
                      <a:pt x="6271" y="50801"/>
                    </a:cubicBezTo>
                    <a:cubicBezTo>
                      <a:pt x="6306" y="50943"/>
                      <a:pt x="6377" y="51050"/>
                      <a:pt x="6484" y="51086"/>
                    </a:cubicBezTo>
                    <a:cubicBezTo>
                      <a:pt x="6858" y="51304"/>
                      <a:pt x="7259" y="51413"/>
                      <a:pt x="7687" y="51413"/>
                    </a:cubicBezTo>
                    <a:cubicBezTo>
                      <a:pt x="7748" y="51413"/>
                      <a:pt x="7810" y="51410"/>
                      <a:pt x="7872" y="51406"/>
                    </a:cubicBezTo>
                    <a:lnTo>
                      <a:pt x="12782" y="51335"/>
                    </a:lnTo>
                    <a:cubicBezTo>
                      <a:pt x="12995" y="51335"/>
                      <a:pt x="13245" y="51299"/>
                      <a:pt x="13280" y="51086"/>
                    </a:cubicBezTo>
                    <a:cubicBezTo>
                      <a:pt x="13280" y="50979"/>
                      <a:pt x="13245" y="50872"/>
                      <a:pt x="13173" y="50765"/>
                    </a:cubicBezTo>
                    <a:cubicBezTo>
                      <a:pt x="10789" y="47492"/>
                      <a:pt x="11039" y="44112"/>
                      <a:pt x="11003" y="40305"/>
                    </a:cubicBezTo>
                    <a:cubicBezTo>
                      <a:pt x="10967" y="37209"/>
                      <a:pt x="10967" y="34114"/>
                      <a:pt x="10967" y="31054"/>
                    </a:cubicBezTo>
                    <a:cubicBezTo>
                      <a:pt x="10967" y="25930"/>
                      <a:pt x="11074" y="20842"/>
                      <a:pt x="11110" y="15754"/>
                    </a:cubicBezTo>
                    <a:cubicBezTo>
                      <a:pt x="11243" y="15779"/>
                      <a:pt x="11379" y="15791"/>
                      <a:pt x="11516" y="15791"/>
                    </a:cubicBezTo>
                    <a:cubicBezTo>
                      <a:pt x="12541" y="15791"/>
                      <a:pt x="13613" y="15124"/>
                      <a:pt x="14241" y="14402"/>
                    </a:cubicBezTo>
                    <a:cubicBezTo>
                      <a:pt x="15130" y="13263"/>
                      <a:pt x="15664" y="11911"/>
                      <a:pt x="15771" y="10452"/>
                    </a:cubicBezTo>
                    <a:cubicBezTo>
                      <a:pt x="15913" y="9136"/>
                      <a:pt x="15949" y="7819"/>
                      <a:pt x="15984" y="6503"/>
                    </a:cubicBezTo>
                    <a:cubicBezTo>
                      <a:pt x="16269" y="6396"/>
                      <a:pt x="16518" y="6289"/>
                      <a:pt x="16767" y="6112"/>
                    </a:cubicBezTo>
                    <a:cubicBezTo>
                      <a:pt x="17087" y="5898"/>
                      <a:pt x="17372" y="5649"/>
                      <a:pt x="17657" y="5400"/>
                    </a:cubicBezTo>
                    <a:cubicBezTo>
                      <a:pt x="17941" y="5115"/>
                      <a:pt x="18155" y="4795"/>
                      <a:pt x="18297" y="4439"/>
                    </a:cubicBezTo>
                    <a:cubicBezTo>
                      <a:pt x="18404" y="4083"/>
                      <a:pt x="18475" y="3728"/>
                      <a:pt x="18511" y="3372"/>
                    </a:cubicBezTo>
                    <a:cubicBezTo>
                      <a:pt x="18511" y="3229"/>
                      <a:pt x="18404" y="3123"/>
                      <a:pt x="18261" y="3087"/>
                    </a:cubicBezTo>
                    <a:cubicBezTo>
                      <a:pt x="18238" y="3082"/>
                      <a:pt x="18215" y="3080"/>
                      <a:pt x="18193" y="3080"/>
                    </a:cubicBezTo>
                    <a:cubicBezTo>
                      <a:pt x="18048" y="3080"/>
                      <a:pt x="17937" y="3177"/>
                      <a:pt x="17906" y="3301"/>
                    </a:cubicBezTo>
                    <a:cubicBezTo>
                      <a:pt x="17870" y="3443"/>
                      <a:pt x="17799" y="3585"/>
                      <a:pt x="17763" y="3728"/>
                    </a:cubicBezTo>
                    <a:cubicBezTo>
                      <a:pt x="17728" y="3763"/>
                      <a:pt x="17692" y="3834"/>
                      <a:pt x="17621" y="3906"/>
                    </a:cubicBezTo>
                    <a:lnTo>
                      <a:pt x="17550" y="4012"/>
                    </a:lnTo>
                    <a:cubicBezTo>
                      <a:pt x="17479" y="4083"/>
                      <a:pt x="17407" y="4190"/>
                      <a:pt x="17336" y="4261"/>
                    </a:cubicBezTo>
                    <a:lnTo>
                      <a:pt x="17265" y="4332"/>
                    </a:lnTo>
                    <a:cubicBezTo>
                      <a:pt x="17158" y="4475"/>
                      <a:pt x="17052" y="4582"/>
                      <a:pt x="16945" y="4688"/>
                    </a:cubicBezTo>
                    <a:lnTo>
                      <a:pt x="16838" y="4759"/>
                    </a:lnTo>
                    <a:lnTo>
                      <a:pt x="16660" y="4866"/>
                    </a:lnTo>
                    <a:cubicBezTo>
                      <a:pt x="16589" y="4937"/>
                      <a:pt x="16518" y="4937"/>
                      <a:pt x="16447" y="4973"/>
                    </a:cubicBezTo>
                    <a:cubicBezTo>
                      <a:pt x="16447" y="4973"/>
                      <a:pt x="16376" y="5009"/>
                      <a:pt x="16340" y="5044"/>
                    </a:cubicBezTo>
                    <a:cubicBezTo>
                      <a:pt x="16233" y="5080"/>
                      <a:pt x="16162" y="5080"/>
                      <a:pt x="16055" y="5115"/>
                    </a:cubicBezTo>
                    <a:cubicBezTo>
                      <a:pt x="16127" y="3621"/>
                      <a:pt x="16162" y="2162"/>
                      <a:pt x="16198" y="668"/>
                    </a:cubicBezTo>
                    <a:cubicBezTo>
                      <a:pt x="16198" y="223"/>
                      <a:pt x="15860" y="1"/>
                      <a:pt x="155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4" name="Google Shape;3564;p81"/>
              <p:cNvSpPr/>
              <p:nvPr/>
            </p:nvSpPr>
            <p:spPr>
              <a:xfrm>
                <a:off x="1851425" y="3673750"/>
                <a:ext cx="82750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4021" extrusionOk="0">
                    <a:moveTo>
                      <a:pt x="1068" y="0"/>
                    </a:moveTo>
                    <a:lnTo>
                      <a:pt x="1068" y="0"/>
                    </a:lnTo>
                    <a:cubicBezTo>
                      <a:pt x="1068" y="0"/>
                      <a:pt x="1" y="3025"/>
                      <a:pt x="2598" y="4021"/>
                    </a:cubicBezTo>
                    <a:cubicBezTo>
                      <a:pt x="2598" y="4021"/>
                      <a:pt x="3310" y="1886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5" name="Google Shape;3565;p81"/>
              <p:cNvSpPr/>
              <p:nvPr/>
            </p:nvSpPr>
            <p:spPr>
              <a:xfrm>
                <a:off x="1581025" y="3763275"/>
                <a:ext cx="60500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91" extrusionOk="0">
                    <a:moveTo>
                      <a:pt x="814" y="0"/>
                    </a:moveTo>
                    <a:cubicBezTo>
                      <a:pt x="571" y="0"/>
                      <a:pt x="300" y="35"/>
                      <a:pt x="0" y="120"/>
                    </a:cubicBezTo>
                    <a:cubicBezTo>
                      <a:pt x="0" y="120"/>
                      <a:pt x="623" y="991"/>
                      <a:pt x="1519" y="991"/>
                    </a:cubicBezTo>
                    <a:cubicBezTo>
                      <a:pt x="1796" y="991"/>
                      <a:pt x="2100" y="907"/>
                      <a:pt x="2420" y="689"/>
                    </a:cubicBezTo>
                    <a:cubicBezTo>
                      <a:pt x="2420" y="689"/>
                      <a:pt x="1897" y="0"/>
                      <a:pt x="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6" name="Google Shape;3566;p81"/>
              <p:cNvSpPr/>
              <p:nvPr/>
            </p:nvSpPr>
            <p:spPr>
              <a:xfrm>
                <a:off x="1570350" y="3961950"/>
                <a:ext cx="4715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02" extrusionOk="0">
                    <a:moveTo>
                      <a:pt x="1886" y="0"/>
                    </a:moveTo>
                    <a:lnTo>
                      <a:pt x="1886" y="0"/>
                    </a:lnTo>
                    <a:cubicBezTo>
                      <a:pt x="1886" y="0"/>
                      <a:pt x="569" y="36"/>
                      <a:pt x="0" y="1601"/>
                    </a:cubicBezTo>
                    <a:cubicBezTo>
                      <a:pt x="0" y="1601"/>
                      <a:pt x="1850" y="1601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7" name="Google Shape;3567;p81"/>
              <p:cNvSpPr/>
              <p:nvPr/>
            </p:nvSpPr>
            <p:spPr>
              <a:xfrm>
                <a:off x="1933275" y="3854325"/>
                <a:ext cx="47150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637" extrusionOk="0">
                    <a:moveTo>
                      <a:pt x="1886" y="0"/>
                    </a:moveTo>
                    <a:cubicBezTo>
                      <a:pt x="1886" y="0"/>
                      <a:pt x="605" y="36"/>
                      <a:pt x="0" y="1637"/>
                    </a:cubicBezTo>
                    <a:cubicBezTo>
                      <a:pt x="0" y="1637"/>
                      <a:pt x="1850" y="1637"/>
                      <a:pt x="18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8" name="Google Shape;3568;p81"/>
              <p:cNvSpPr/>
              <p:nvPr/>
            </p:nvSpPr>
            <p:spPr>
              <a:xfrm>
                <a:off x="2885950" y="3849925"/>
                <a:ext cx="6050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967" extrusionOk="0">
                    <a:moveTo>
                      <a:pt x="867" y="1"/>
                    </a:moveTo>
                    <a:cubicBezTo>
                      <a:pt x="609" y="1"/>
                      <a:pt x="320" y="41"/>
                      <a:pt x="0" y="140"/>
                    </a:cubicBezTo>
                    <a:cubicBezTo>
                      <a:pt x="0" y="140"/>
                      <a:pt x="645" y="966"/>
                      <a:pt x="1509" y="966"/>
                    </a:cubicBezTo>
                    <a:cubicBezTo>
                      <a:pt x="1794" y="966"/>
                      <a:pt x="2102" y="877"/>
                      <a:pt x="2420" y="639"/>
                    </a:cubicBezTo>
                    <a:cubicBezTo>
                      <a:pt x="2420" y="639"/>
                      <a:pt x="1896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69" name="Google Shape;3569;p81"/>
              <p:cNvSpPr/>
              <p:nvPr/>
            </p:nvSpPr>
            <p:spPr>
              <a:xfrm>
                <a:off x="3151025" y="3702200"/>
                <a:ext cx="46275" cy="436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45" extrusionOk="0">
                    <a:moveTo>
                      <a:pt x="1851" y="1"/>
                    </a:moveTo>
                    <a:cubicBezTo>
                      <a:pt x="1850" y="1"/>
                      <a:pt x="0" y="143"/>
                      <a:pt x="72" y="1744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70" name="Google Shape;3570;p81"/>
              <p:cNvSpPr/>
              <p:nvPr/>
            </p:nvSpPr>
            <p:spPr>
              <a:xfrm>
                <a:off x="3253325" y="3526975"/>
                <a:ext cx="5072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2491" extrusionOk="0">
                    <a:moveTo>
                      <a:pt x="1068" y="0"/>
                    </a:moveTo>
                    <a:cubicBezTo>
                      <a:pt x="1067" y="0"/>
                      <a:pt x="0" y="1530"/>
                      <a:pt x="1317" y="2491"/>
                    </a:cubicBezTo>
                    <a:cubicBezTo>
                      <a:pt x="1317" y="2491"/>
                      <a:pt x="2028" y="1388"/>
                      <a:pt x="1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71" name="Google Shape;3571;p81"/>
              <p:cNvSpPr/>
              <p:nvPr/>
            </p:nvSpPr>
            <p:spPr>
              <a:xfrm>
                <a:off x="1435125" y="3526075"/>
                <a:ext cx="463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780" extrusionOk="0">
                    <a:moveTo>
                      <a:pt x="1851" y="1"/>
                    </a:moveTo>
                    <a:cubicBezTo>
                      <a:pt x="1851" y="1"/>
                      <a:pt x="1" y="143"/>
                      <a:pt x="72" y="1780"/>
                    </a:cubicBezTo>
                    <a:cubicBezTo>
                      <a:pt x="72" y="1744"/>
                      <a:pt x="1388" y="1637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72" name="Google Shape;3572;p81"/>
              <p:cNvSpPr/>
              <p:nvPr/>
            </p:nvSpPr>
            <p:spPr>
              <a:xfrm>
                <a:off x="3143025" y="3920150"/>
                <a:ext cx="4627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744" extrusionOk="0">
                    <a:moveTo>
                      <a:pt x="1850" y="0"/>
                    </a:moveTo>
                    <a:cubicBezTo>
                      <a:pt x="1850" y="0"/>
                      <a:pt x="0" y="142"/>
                      <a:pt x="71" y="1743"/>
                    </a:cubicBezTo>
                    <a:cubicBezTo>
                      <a:pt x="71" y="1743"/>
                      <a:pt x="1388" y="1637"/>
                      <a:pt x="18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73" name="Google Shape;3573;p81"/>
              <p:cNvSpPr/>
              <p:nvPr/>
            </p:nvSpPr>
            <p:spPr>
              <a:xfrm>
                <a:off x="2824575" y="3682625"/>
                <a:ext cx="78300" cy="8542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3417" extrusionOk="0">
                    <a:moveTo>
                      <a:pt x="3131" y="1"/>
                    </a:moveTo>
                    <a:cubicBezTo>
                      <a:pt x="3131" y="1"/>
                      <a:pt x="0" y="677"/>
                      <a:pt x="498" y="3417"/>
                    </a:cubicBezTo>
                    <a:cubicBezTo>
                      <a:pt x="498" y="3417"/>
                      <a:pt x="2704" y="2919"/>
                      <a:pt x="31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574" name="Google Shape;3574;p81"/>
            <p:cNvSpPr/>
            <p:nvPr/>
          </p:nvSpPr>
          <p:spPr>
            <a:xfrm>
              <a:off x="6276973" y="2839654"/>
              <a:ext cx="181631" cy="307628"/>
            </a:xfrm>
            <a:custGeom>
              <a:avLst/>
              <a:gdLst/>
              <a:ahLst/>
              <a:cxnLst/>
              <a:rect l="l" t="t" r="r" b="b"/>
              <a:pathLst>
                <a:path w="7473" h="12657" extrusionOk="0">
                  <a:moveTo>
                    <a:pt x="3132" y="1"/>
                  </a:moveTo>
                  <a:cubicBezTo>
                    <a:pt x="2669" y="36"/>
                    <a:pt x="2278" y="107"/>
                    <a:pt x="1922" y="285"/>
                  </a:cubicBezTo>
                  <a:cubicBezTo>
                    <a:pt x="1531" y="428"/>
                    <a:pt x="1210" y="641"/>
                    <a:pt x="926" y="890"/>
                  </a:cubicBezTo>
                  <a:cubicBezTo>
                    <a:pt x="641" y="1139"/>
                    <a:pt x="428" y="1424"/>
                    <a:pt x="250" y="1780"/>
                  </a:cubicBezTo>
                  <a:cubicBezTo>
                    <a:pt x="107" y="2100"/>
                    <a:pt x="36" y="2420"/>
                    <a:pt x="1" y="2776"/>
                  </a:cubicBezTo>
                  <a:cubicBezTo>
                    <a:pt x="1" y="3132"/>
                    <a:pt x="72" y="3488"/>
                    <a:pt x="214" y="3879"/>
                  </a:cubicBezTo>
                  <a:cubicBezTo>
                    <a:pt x="357" y="4235"/>
                    <a:pt x="606" y="4591"/>
                    <a:pt x="961" y="4875"/>
                  </a:cubicBezTo>
                  <a:cubicBezTo>
                    <a:pt x="1673" y="5444"/>
                    <a:pt x="2349" y="5943"/>
                    <a:pt x="3061" y="6370"/>
                  </a:cubicBezTo>
                  <a:cubicBezTo>
                    <a:pt x="3737" y="6797"/>
                    <a:pt x="4413" y="7259"/>
                    <a:pt x="5018" y="7757"/>
                  </a:cubicBezTo>
                  <a:cubicBezTo>
                    <a:pt x="5409" y="8042"/>
                    <a:pt x="5694" y="8362"/>
                    <a:pt x="5836" y="8753"/>
                  </a:cubicBezTo>
                  <a:cubicBezTo>
                    <a:pt x="5978" y="9109"/>
                    <a:pt x="6014" y="9430"/>
                    <a:pt x="5943" y="9785"/>
                  </a:cubicBezTo>
                  <a:cubicBezTo>
                    <a:pt x="5872" y="10106"/>
                    <a:pt x="5694" y="10390"/>
                    <a:pt x="5445" y="10639"/>
                  </a:cubicBezTo>
                  <a:cubicBezTo>
                    <a:pt x="5196" y="10853"/>
                    <a:pt x="4875" y="11031"/>
                    <a:pt x="4484" y="11102"/>
                  </a:cubicBezTo>
                  <a:cubicBezTo>
                    <a:pt x="4273" y="11144"/>
                    <a:pt x="4068" y="11164"/>
                    <a:pt x="3869" y="11164"/>
                  </a:cubicBezTo>
                  <a:cubicBezTo>
                    <a:pt x="3563" y="11164"/>
                    <a:pt x="3270" y="11117"/>
                    <a:pt x="2990" y="11031"/>
                  </a:cubicBezTo>
                  <a:cubicBezTo>
                    <a:pt x="2527" y="10853"/>
                    <a:pt x="2136" y="10604"/>
                    <a:pt x="1780" y="10283"/>
                  </a:cubicBezTo>
                  <a:cubicBezTo>
                    <a:pt x="1717" y="10242"/>
                    <a:pt x="1630" y="10224"/>
                    <a:pt x="1526" y="10224"/>
                  </a:cubicBezTo>
                  <a:cubicBezTo>
                    <a:pt x="1452" y="10224"/>
                    <a:pt x="1370" y="10233"/>
                    <a:pt x="1282" y="10248"/>
                  </a:cubicBezTo>
                  <a:cubicBezTo>
                    <a:pt x="1033" y="10283"/>
                    <a:pt x="890" y="10390"/>
                    <a:pt x="784" y="10497"/>
                  </a:cubicBezTo>
                  <a:cubicBezTo>
                    <a:pt x="712" y="10604"/>
                    <a:pt x="712" y="10746"/>
                    <a:pt x="784" y="10959"/>
                  </a:cubicBezTo>
                  <a:cubicBezTo>
                    <a:pt x="855" y="11173"/>
                    <a:pt x="961" y="11351"/>
                    <a:pt x="1033" y="11458"/>
                  </a:cubicBezTo>
                  <a:cubicBezTo>
                    <a:pt x="1460" y="11956"/>
                    <a:pt x="1958" y="12276"/>
                    <a:pt x="2563" y="12489"/>
                  </a:cubicBezTo>
                  <a:cubicBezTo>
                    <a:pt x="2941" y="12601"/>
                    <a:pt x="3333" y="12656"/>
                    <a:pt x="3730" y="12656"/>
                  </a:cubicBezTo>
                  <a:cubicBezTo>
                    <a:pt x="3968" y="12656"/>
                    <a:pt x="4208" y="12636"/>
                    <a:pt x="4448" y="12596"/>
                  </a:cubicBezTo>
                  <a:cubicBezTo>
                    <a:pt x="5196" y="12489"/>
                    <a:pt x="5836" y="12205"/>
                    <a:pt x="6405" y="11742"/>
                  </a:cubicBezTo>
                  <a:cubicBezTo>
                    <a:pt x="6975" y="11244"/>
                    <a:pt x="7330" y="10568"/>
                    <a:pt x="7437" y="9750"/>
                  </a:cubicBezTo>
                  <a:cubicBezTo>
                    <a:pt x="7473" y="9323"/>
                    <a:pt x="7437" y="8931"/>
                    <a:pt x="7330" y="8611"/>
                  </a:cubicBezTo>
                  <a:cubicBezTo>
                    <a:pt x="7224" y="8291"/>
                    <a:pt x="7081" y="7971"/>
                    <a:pt x="6939" y="7722"/>
                  </a:cubicBezTo>
                  <a:cubicBezTo>
                    <a:pt x="6761" y="7437"/>
                    <a:pt x="6548" y="7188"/>
                    <a:pt x="6299" y="6974"/>
                  </a:cubicBezTo>
                  <a:cubicBezTo>
                    <a:pt x="6085" y="6761"/>
                    <a:pt x="5836" y="6547"/>
                    <a:pt x="5551" y="6334"/>
                  </a:cubicBezTo>
                  <a:cubicBezTo>
                    <a:pt x="5338" y="6192"/>
                    <a:pt x="5089" y="6049"/>
                    <a:pt x="4804" y="5836"/>
                  </a:cubicBezTo>
                  <a:cubicBezTo>
                    <a:pt x="4555" y="5658"/>
                    <a:pt x="4270" y="5444"/>
                    <a:pt x="3950" y="5267"/>
                  </a:cubicBezTo>
                  <a:cubicBezTo>
                    <a:pt x="3630" y="5053"/>
                    <a:pt x="3345" y="4840"/>
                    <a:pt x="3025" y="4626"/>
                  </a:cubicBezTo>
                  <a:cubicBezTo>
                    <a:pt x="2705" y="4413"/>
                    <a:pt x="2420" y="4199"/>
                    <a:pt x="2171" y="3986"/>
                  </a:cubicBezTo>
                  <a:cubicBezTo>
                    <a:pt x="1744" y="3665"/>
                    <a:pt x="1495" y="3345"/>
                    <a:pt x="1388" y="2989"/>
                  </a:cubicBezTo>
                  <a:cubicBezTo>
                    <a:pt x="1317" y="2634"/>
                    <a:pt x="1460" y="2242"/>
                    <a:pt x="1815" y="1886"/>
                  </a:cubicBezTo>
                  <a:cubicBezTo>
                    <a:pt x="1993" y="1708"/>
                    <a:pt x="2207" y="1531"/>
                    <a:pt x="2456" y="1459"/>
                  </a:cubicBezTo>
                  <a:cubicBezTo>
                    <a:pt x="2740" y="1353"/>
                    <a:pt x="2954" y="1317"/>
                    <a:pt x="3203" y="1317"/>
                  </a:cubicBezTo>
                  <a:cubicBezTo>
                    <a:pt x="3381" y="1317"/>
                    <a:pt x="3559" y="1353"/>
                    <a:pt x="3772" y="1424"/>
                  </a:cubicBezTo>
                  <a:cubicBezTo>
                    <a:pt x="3950" y="1495"/>
                    <a:pt x="4164" y="1566"/>
                    <a:pt x="4342" y="1673"/>
                  </a:cubicBezTo>
                  <a:cubicBezTo>
                    <a:pt x="4555" y="1780"/>
                    <a:pt x="4733" y="1851"/>
                    <a:pt x="4875" y="1993"/>
                  </a:cubicBezTo>
                  <a:cubicBezTo>
                    <a:pt x="5053" y="2064"/>
                    <a:pt x="5196" y="2171"/>
                    <a:pt x="5302" y="2278"/>
                  </a:cubicBezTo>
                  <a:cubicBezTo>
                    <a:pt x="5449" y="2366"/>
                    <a:pt x="5571" y="2429"/>
                    <a:pt x="5709" y="2429"/>
                  </a:cubicBezTo>
                  <a:cubicBezTo>
                    <a:pt x="5739" y="2429"/>
                    <a:pt x="5769" y="2426"/>
                    <a:pt x="5800" y="2420"/>
                  </a:cubicBezTo>
                  <a:cubicBezTo>
                    <a:pt x="5943" y="2385"/>
                    <a:pt x="6049" y="2313"/>
                    <a:pt x="6121" y="2242"/>
                  </a:cubicBezTo>
                  <a:cubicBezTo>
                    <a:pt x="6227" y="2135"/>
                    <a:pt x="6263" y="1993"/>
                    <a:pt x="6263" y="1851"/>
                  </a:cubicBezTo>
                  <a:cubicBezTo>
                    <a:pt x="6299" y="1708"/>
                    <a:pt x="6263" y="1602"/>
                    <a:pt x="6192" y="1531"/>
                  </a:cubicBezTo>
                  <a:cubicBezTo>
                    <a:pt x="5872" y="1104"/>
                    <a:pt x="5409" y="748"/>
                    <a:pt x="4875" y="463"/>
                  </a:cubicBezTo>
                  <a:cubicBezTo>
                    <a:pt x="4306" y="143"/>
                    <a:pt x="3737" y="1"/>
                    <a:pt x="3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8" name="Google Shape;3518;p81">
            <a:hlinkClick r:id="" action="ppaction://noaction"/>
          </p:cNvPr>
          <p:cNvSpPr txBox="1"/>
          <p:nvPr/>
        </p:nvSpPr>
        <p:spPr>
          <a:xfrm>
            <a:off x="2288287" y="5773022"/>
            <a:ext cx="7592803" cy="24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-IT" sz="2800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BELLO DI ESSERE AL VERDE – Il bello di essere al verde (itsluigicasale.it)</a:t>
            </a:r>
            <a:endParaRPr sz="2667" dirty="0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56" name="Google Shape;4011;p89">
            <a:extLst>
              <a:ext uri="{FF2B5EF4-FFF2-40B4-BE49-F238E27FC236}">
                <a16:creationId xmlns:a16="http://schemas.microsoft.com/office/drawing/2014/main" id="{FC1E92FF-AB45-42A8-8780-BBD32C4BAA5B}"/>
              </a:ext>
            </a:extLst>
          </p:cNvPr>
          <p:cNvGrpSpPr/>
          <p:nvPr/>
        </p:nvGrpSpPr>
        <p:grpSpPr>
          <a:xfrm>
            <a:off x="10782879" y="1491124"/>
            <a:ext cx="1441004" cy="2229029"/>
            <a:chOff x="3796150" y="1708300"/>
            <a:chExt cx="1587950" cy="2892350"/>
          </a:xfrm>
        </p:grpSpPr>
        <p:sp>
          <p:nvSpPr>
            <p:cNvPr id="157" name="Google Shape;4012;p89">
              <a:extLst>
                <a:ext uri="{FF2B5EF4-FFF2-40B4-BE49-F238E27FC236}">
                  <a16:creationId xmlns:a16="http://schemas.microsoft.com/office/drawing/2014/main" id="{6439C88B-F980-494B-87C2-F2089D740D99}"/>
                </a:ext>
              </a:extLst>
            </p:cNvPr>
            <p:cNvSpPr/>
            <p:nvPr/>
          </p:nvSpPr>
          <p:spPr>
            <a:xfrm>
              <a:off x="4599250" y="4077400"/>
              <a:ext cx="207350" cy="472650"/>
            </a:xfrm>
            <a:custGeom>
              <a:avLst/>
              <a:gdLst/>
              <a:ahLst/>
              <a:cxnLst/>
              <a:rect l="l" t="t" r="r" b="b"/>
              <a:pathLst>
                <a:path w="8294" h="18906" extrusionOk="0">
                  <a:moveTo>
                    <a:pt x="1" y="1"/>
                  </a:moveTo>
                  <a:lnTo>
                    <a:pt x="131" y="731"/>
                  </a:lnTo>
                  <a:cubicBezTo>
                    <a:pt x="392" y="1984"/>
                    <a:pt x="992" y="4672"/>
                    <a:pt x="1645" y="7621"/>
                  </a:cubicBezTo>
                  <a:cubicBezTo>
                    <a:pt x="1775" y="8299"/>
                    <a:pt x="1932" y="8978"/>
                    <a:pt x="2114" y="9656"/>
                  </a:cubicBezTo>
                  <a:cubicBezTo>
                    <a:pt x="2976" y="13362"/>
                    <a:pt x="3889" y="16963"/>
                    <a:pt x="4463" y="18137"/>
                  </a:cubicBezTo>
                  <a:cubicBezTo>
                    <a:pt x="4489" y="18215"/>
                    <a:pt x="4515" y="18268"/>
                    <a:pt x="4567" y="18320"/>
                  </a:cubicBezTo>
                  <a:cubicBezTo>
                    <a:pt x="4801" y="18722"/>
                    <a:pt x="5076" y="18905"/>
                    <a:pt x="5362" y="18905"/>
                  </a:cubicBezTo>
                  <a:cubicBezTo>
                    <a:pt x="6707" y="18905"/>
                    <a:pt x="8294" y="14857"/>
                    <a:pt x="6916" y="10595"/>
                  </a:cubicBezTo>
                  <a:cubicBezTo>
                    <a:pt x="6185" y="8482"/>
                    <a:pt x="5350" y="6394"/>
                    <a:pt x="4385" y="4385"/>
                  </a:cubicBezTo>
                  <a:lnTo>
                    <a:pt x="4359" y="4306"/>
                  </a:lnTo>
                  <a:cubicBezTo>
                    <a:pt x="3237" y="1958"/>
                    <a:pt x="2323" y="366"/>
                    <a:pt x="2323" y="36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013;p89">
              <a:extLst>
                <a:ext uri="{FF2B5EF4-FFF2-40B4-BE49-F238E27FC236}">
                  <a16:creationId xmlns:a16="http://schemas.microsoft.com/office/drawing/2014/main" id="{7763ED83-94CD-4866-8608-D988B1D841B2}"/>
                </a:ext>
              </a:extLst>
            </p:cNvPr>
            <p:cNvSpPr/>
            <p:nvPr/>
          </p:nvSpPr>
          <p:spPr>
            <a:xfrm>
              <a:off x="4316775" y="4136775"/>
              <a:ext cx="122025" cy="457625"/>
            </a:xfrm>
            <a:custGeom>
              <a:avLst/>
              <a:gdLst/>
              <a:ahLst/>
              <a:cxnLst/>
              <a:rect l="l" t="t" r="r" b="b"/>
              <a:pathLst>
                <a:path w="4881" h="18305" extrusionOk="0">
                  <a:moveTo>
                    <a:pt x="4410" y="0"/>
                  </a:moveTo>
                  <a:lnTo>
                    <a:pt x="2427" y="235"/>
                  </a:lnTo>
                  <a:cubicBezTo>
                    <a:pt x="2427" y="235"/>
                    <a:pt x="2349" y="1253"/>
                    <a:pt x="2088" y="3341"/>
                  </a:cubicBezTo>
                  <a:cubicBezTo>
                    <a:pt x="1853" y="5011"/>
                    <a:pt x="1514" y="7411"/>
                    <a:pt x="966" y="10491"/>
                  </a:cubicBezTo>
                  <a:cubicBezTo>
                    <a:pt x="1" y="15933"/>
                    <a:pt x="1072" y="18305"/>
                    <a:pt x="2526" y="18305"/>
                  </a:cubicBezTo>
                  <a:cubicBezTo>
                    <a:pt x="2920" y="18305"/>
                    <a:pt x="3341" y="18131"/>
                    <a:pt x="3758" y="17798"/>
                  </a:cubicBezTo>
                  <a:cubicBezTo>
                    <a:pt x="4724" y="17015"/>
                    <a:pt x="4880" y="12500"/>
                    <a:pt x="4802" y="8220"/>
                  </a:cubicBezTo>
                  <a:cubicBezTo>
                    <a:pt x="4750" y="3993"/>
                    <a:pt x="4410" y="0"/>
                    <a:pt x="4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014;p89">
              <a:extLst>
                <a:ext uri="{FF2B5EF4-FFF2-40B4-BE49-F238E27FC236}">
                  <a16:creationId xmlns:a16="http://schemas.microsoft.com/office/drawing/2014/main" id="{82396BDE-E2EB-4DEA-A161-20C4F02DFAFA}"/>
                </a:ext>
              </a:extLst>
            </p:cNvPr>
            <p:cNvSpPr/>
            <p:nvPr/>
          </p:nvSpPr>
          <p:spPr>
            <a:xfrm>
              <a:off x="4382650" y="4101050"/>
              <a:ext cx="133125" cy="499600"/>
            </a:xfrm>
            <a:custGeom>
              <a:avLst/>
              <a:gdLst/>
              <a:ahLst/>
              <a:cxnLst/>
              <a:rect l="l" t="t" r="r" b="b"/>
              <a:pathLst>
                <a:path w="5325" h="19984" extrusionOk="0">
                  <a:moveTo>
                    <a:pt x="3671" y="0"/>
                  </a:moveTo>
                  <a:cubicBezTo>
                    <a:pt x="3087" y="0"/>
                    <a:pt x="2339" y="740"/>
                    <a:pt x="1775" y="1429"/>
                  </a:cubicBezTo>
                  <a:cubicBezTo>
                    <a:pt x="1462" y="1795"/>
                    <a:pt x="1175" y="2160"/>
                    <a:pt x="914" y="2577"/>
                  </a:cubicBezTo>
                  <a:cubicBezTo>
                    <a:pt x="914" y="2577"/>
                    <a:pt x="1019" y="2917"/>
                    <a:pt x="914" y="5004"/>
                  </a:cubicBezTo>
                  <a:cubicBezTo>
                    <a:pt x="862" y="6257"/>
                    <a:pt x="706" y="8188"/>
                    <a:pt x="445" y="11111"/>
                  </a:cubicBezTo>
                  <a:cubicBezTo>
                    <a:pt x="1" y="15599"/>
                    <a:pt x="288" y="18105"/>
                    <a:pt x="1123" y="19227"/>
                  </a:cubicBezTo>
                  <a:cubicBezTo>
                    <a:pt x="1490" y="19756"/>
                    <a:pt x="1983" y="19984"/>
                    <a:pt x="2567" y="19984"/>
                  </a:cubicBezTo>
                  <a:cubicBezTo>
                    <a:pt x="2731" y="19984"/>
                    <a:pt x="2903" y="19966"/>
                    <a:pt x="3080" y="19931"/>
                  </a:cubicBezTo>
                  <a:cubicBezTo>
                    <a:pt x="3263" y="19905"/>
                    <a:pt x="3446" y="19853"/>
                    <a:pt x="3602" y="19801"/>
                  </a:cubicBezTo>
                  <a:cubicBezTo>
                    <a:pt x="4281" y="19592"/>
                    <a:pt x="4724" y="18444"/>
                    <a:pt x="4985" y="16774"/>
                  </a:cubicBezTo>
                  <a:cubicBezTo>
                    <a:pt x="5220" y="14895"/>
                    <a:pt x="5324" y="13016"/>
                    <a:pt x="5298" y="11111"/>
                  </a:cubicBezTo>
                  <a:cubicBezTo>
                    <a:pt x="5298" y="10380"/>
                    <a:pt x="5272" y="9649"/>
                    <a:pt x="5220" y="8893"/>
                  </a:cubicBezTo>
                  <a:cubicBezTo>
                    <a:pt x="5116" y="5474"/>
                    <a:pt x="4776" y="2238"/>
                    <a:pt x="4516" y="1012"/>
                  </a:cubicBezTo>
                  <a:cubicBezTo>
                    <a:pt x="4463" y="699"/>
                    <a:pt x="4307" y="385"/>
                    <a:pt x="4072" y="151"/>
                  </a:cubicBezTo>
                  <a:cubicBezTo>
                    <a:pt x="3952" y="46"/>
                    <a:pt x="3817" y="0"/>
                    <a:pt x="3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015;p89">
              <a:extLst>
                <a:ext uri="{FF2B5EF4-FFF2-40B4-BE49-F238E27FC236}">
                  <a16:creationId xmlns:a16="http://schemas.microsoft.com/office/drawing/2014/main" id="{FF50A4C9-8812-4950-B7BB-AB3623E4B84B}"/>
                </a:ext>
              </a:extLst>
            </p:cNvPr>
            <p:cNvSpPr/>
            <p:nvPr/>
          </p:nvSpPr>
          <p:spPr>
            <a:xfrm>
              <a:off x="4484425" y="4077400"/>
              <a:ext cx="149425" cy="499650"/>
            </a:xfrm>
            <a:custGeom>
              <a:avLst/>
              <a:gdLst/>
              <a:ahLst/>
              <a:cxnLst/>
              <a:rect l="l" t="t" r="r" b="b"/>
              <a:pathLst>
                <a:path w="5977" h="19986" extrusionOk="0">
                  <a:moveTo>
                    <a:pt x="27" y="1"/>
                  </a:moveTo>
                  <a:lnTo>
                    <a:pt x="27" y="1097"/>
                  </a:lnTo>
                  <a:cubicBezTo>
                    <a:pt x="1" y="2610"/>
                    <a:pt x="27" y="5507"/>
                    <a:pt x="105" y="8534"/>
                  </a:cubicBezTo>
                  <a:cubicBezTo>
                    <a:pt x="105" y="9238"/>
                    <a:pt x="131" y="9943"/>
                    <a:pt x="157" y="10648"/>
                  </a:cubicBezTo>
                  <a:cubicBezTo>
                    <a:pt x="288" y="13283"/>
                    <a:pt x="445" y="15789"/>
                    <a:pt x="784" y="17250"/>
                  </a:cubicBezTo>
                  <a:cubicBezTo>
                    <a:pt x="810" y="17406"/>
                    <a:pt x="862" y="17563"/>
                    <a:pt x="914" y="17720"/>
                  </a:cubicBezTo>
                  <a:cubicBezTo>
                    <a:pt x="1358" y="19216"/>
                    <a:pt x="2295" y="19985"/>
                    <a:pt x="3240" y="19985"/>
                  </a:cubicBezTo>
                  <a:cubicBezTo>
                    <a:pt x="4239" y="19985"/>
                    <a:pt x="5247" y="19125"/>
                    <a:pt x="5690" y="17354"/>
                  </a:cubicBezTo>
                  <a:cubicBezTo>
                    <a:pt x="5899" y="16519"/>
                    <a:pt x="5977" y="15658"/>
                    <a:pt x="5925" y="14797"/>
                  </a:cubicBezTo>
                  <a:cubicBezTo>
                    <a:pt x="5872" y="13466"/>
                    <a:pt x="5768" y="12057"/>
                    <a:pt x="5611" y="10674"/>
                  </a:cubicBezTo>
                  <a:cubicBezTo>
                    <a:pt x="5507" y="9708"/>
                    <a:pt x="5377" y="8795"/>
                    <a:pt x="5246" y="7908"/>
                  </a:cubicBezTo>
                  <a:cubicBezTo>
                    <a:pt x="4698" y="4202"/>
                    <a:pt x="3994" y="1279"/>
                    <a:pt x="3837" y="1201"/>
                  </a:cubicBezTo>
                  <a:lnTo>
                    <a:pt x="3002" y="94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016;p89">
              <a:extLst>
                <a:ext uri="{FF2B5EF4-FFF2-40B4-BE49-F238E27FC236}">
                  <a16:creationId xmlns:a16="http://schemas.microsoft.com/office/drawing/2014/main" id="{1BF570D9-5B16-400B-B174-E0ADC98F4307}"/>
                </a:ext>
              </a:extLst>
            </p:cNvPr>
            <p:cNvSpPr/>
            <p:nvPr/>
          </p:nvSpPr>
          <p:spPr>
            <a:xfrm>
              <a:off x="4557500" y="4086525"/>
              <a:ext cx="179425" cy="473000"/>
            </a:xfrm>
            <a:custGeom>
              <a:avLst/>
              <a:gdLst/>
              <a:ahLst/>
              <a:cxnLst/>
              <a:rect l="l" t="t" r="r" b="b"/>
              <a:pathLst>
                <a:path w="7177" h="18920" extrusionOk="0">
                  <a:moveTo>
                    <a:pt x="1" y="1"/>
                  </a:moveTo>
                  <a:cubicBezTo>
                    <a:pt x="1" y="1"/>
                    <a:pt x="53" y="210"/>
                    <a:pt x="105" y="601"/>
                  </a:cubicBezTo>
                  <a:cubicBezTo>
                    <a:pt x="288" y="1775"/>
                    <a:pt x="731" y="4542"/>
                    <a:pt x="1201" y="7543"/>
                  </a:cubicBezTo>
                  <a:lnTo>
                    <a:pt x="1305" y="8195"/>
                  </a:lnTo>
                  <a:cubicBezTo>
                    <a:pt x="1331" y="8221"/>
                    <a:pt x="1331" y="8299"/>
                    <a:pt x="1331" y="8299"/>
                  </a:cubicBezTo>
                  <a:cubicBezTo>
                    <a:pt x="1436" y="8873"/>
                    <a:pt x="1514" y="9448"/>
                    <a:pt x="1592" y="10022"/>
                  </a:cubicBezTo>
                  <a:cubicBezTo>
                    <a:pt x="1984" y="12527"/>
                    <a:pt x="2375" y="14902"/>
                    <a:pt x="2636" y="16389"/>
                  </a:cubicBezTo>
                  <a:cubicBezTo>
                    <a:pt x="2662" y="16598"/>
                    <a:pt x="2715" y="16781"/>
                    <a:pt x="2767" y="16989"/>
                  </a:cubicBezTo>
                  <a:cubicBezTo>
                    <a:pt x="3125" y="18317"/>
                    <a:pt x="3866" y="18920"/>
                    <a:pt x="4631" y="18920"/>
                  </a:cubicBezTo>
                  <a:cubicBezTo>
                    <a:pt x="5204" y="18920"/>
                    <a:pt x="5790" y="18581"/>
                    <a:pt x="6237" y="17955"/>
                  </a:cubicBezTo>
                  <a:cubicBezTo>
                    <a:pt x="6812" y="17120"/>
                    <a:pt x="7177" y="15789"/>
                    <a:pt x="6942" y="14040"/>
                  </a:cubicBezTo>
                  <a:cubicBezTo>
                    <a:pt x="6655" y="11796"/>
                    <a:pt x="5794" y="8900"/>
                    <a:pt x="4959" y="6368"/>
                  </a:cubicBezTo>
                  <a:lnTo>
                    <a:pt x="4854" y="6081"/>
                  </a:lnTo>
                  <a:cubicBezTo>
                    <a:pt x="3811" y="3028"/>
                    <a:pt x="2793" y="575"/>
                    <a:pt x="2793" y="575"/>
                  </a:cubicBezTo>
                  <a:lnTo>
                    <a:pt x="1827" y="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017;p89">
              <a:extLst>
                <a:ext uri="{FF2B5EF4-FFF2-40B4-BE49-F238E27FC236}">
                  <a16:creationId xmlns:a16="http://schemas.microsoft.com/office/drawing/2014/main" id="{EB48FCCB-F928-453C-ABFF-7D1B3E71F188}"/>
                </a:ext>
              </a:extLst>
            </p:cNvPr>
            <p:cNvSpPr/>
            <p:nvPr/>
          </p:nvSpPr>
          <p:spPr>
            <a:xfrm>
              <a:off x="4368950" y="4077400"/>
              <a:ext cx="340575" cy="325950"/>
            </a:xfrm>
            <a:custGeom>
              <a:avLst/>
              <a:gdLst/>
              <a:ahLst/>
              <a:cxnLst/>
              <a:rect l="l" t="t" r="r" b="b"/>
              <a:pathLst>
                <a:path w="13623" h="13038" extrusionOk="0">
                  <a:moveTo>
                    <a:pt x="4672" y="1"/>
                  </a:moveTo>
                  <a:lnTo>
                    <a:pt x="4672" y="1097"/>
                  </a:lnTo>
                  <a:cubicBezTo>
                    <a:pt x="4547" y="992"/>
                    <a:pt x="4408" y="946"/>
                    <a:pt x="4259" y="946"/>
                  </a:cubicBezTo>
                  <a:cubicBezTo>
                    <a:pt x="3661" y="946"/>
                    <a:pt x="2914" y="1686"/>
                    <a:pt x="2350" y="2375"/>
                  </a:cubicBezTo>
                  <a:lnTo>
                    <a:pt x="366" y="2610"/>
                  </a:lnTo>
                  <a:cubicBezTo>
                    <a:pt x="366" y="2610"/>
                    <a:pt x="288" y="3628"/>
                    <a:pt x="1" y="5716"/>
                  </a:cubicBezTo>
                  <a:cubicBezTo>
                    <a:pt x="53" y="5976"/>
                    <a:pt x="131" y="6211"/>
                    <a:pt x="262" y="6446"/>
                  </a:cubicBezTo>
                  <a:cubicBezTo>
                    <a:pt x="262" y="6551"/>
                    <a:pt x="314" y="6629"/>
                    <a:pt x="366" y="6707"/>
                  </a:cubicBezTo>
                  <a:cubicBezTo>
                    <a:pt x="431" y="6782"/>
                    <a:pt x="520" y="6813"/>
                    <a:pt x="614" y="6813"/>
                  </a:cubicBezTo>
                  <a:cubicBezTo>
                    <a:pt x="783" y="6813"/>
                    <a:pt x="970" y="6711"/>
                    <a:pt x="1071" y="6577"/>
                  </a:cubicBezTo>
                  <a:cubicBezTo>
                    <a:pt x="1227" y="6368"/>
                    <a:pt x="1306" y="6107"/>
                    <a:pt x="1488" y="5950"/>
                  </a:cubicBezTo>
                  <a:cubicBezTo>
                    <a:pt x="1514" y="5924"/>
                    <a:pt x="1514" y="5898"/>
                    <a:pt x="1541" y="5898"/>
                  </a:cubicBezTo>
                  <a:cubicBezTo>
                    <a:pt x="1436" y="6864"/>
                    <a:pt x="1462" y="7829"/>
                    <a:pt x="1593" y="8795"/>
                  </a:cubicBezTo>
                  <a:cubicBezTo>
                    <a:pt x="1645" y="9291"/>
                    <a:pt x="1854" y="9760"/>
                    <a:pt x="2141" y="10152"/>
                  </a:cubicBezTo>
                  <a:cubicBezTo>
                    <a:pt x="2323" y="10361"/>
                    <a:pt x="2506" y="10491"/>
                    <a:pt x="2741" y="10595"/>
                  </a:cubicBezTo>
                  <a:cubicBezTo>
                    <a:pt x="2913" y="10672"/>
                    <a:pt x="3099" y="10720"/>
                    <a:pt x="3278" y="10720"/>
                  </a:cubicBezTo>
                  <a:cubicBezTo>
                    <a:pt x="3344" y="10720"/>
                    <a:pt x="3409" y="10714"/>
                    <a:pt x="3472" y="10700"/>
                  </a:cubicBezTo>
                  <a:cubicBezTo>
                    <a:pt x="3915" y="10569"/>
                    <a:pt x="4281" y="10256"/>
                    <a:pt x="4463" y="9813"/>
                  </a:cubicBezTo>
                  <a:cubicBezTo>
                    <a:pt x="4620" y="9395"/>
                    <a:pt x="4724" y="8951"/>
                    <a:pt x="4724" y="8482"/>
                  </a:cubicBezTo>
                  <a:cubicBezTo>
                    <a:pt x="4724" y="8482"/>
                    <a:pt x="4724" y="8508"/>
                    <a:pt x="4724" y="8534"/>
                  </a:cubicBezTo>
                  <a:cubicBezTo>
                    <a:pt x="4829" y="9108"/>
                    <a:pt x="4985" y="9708"/>
                    <a:pt x="5168" y="10282"/>
                  </a:cubicBezTo>
                  <a:cubicBezTo>
                    <a:pt x="5298" y="10700"/>
                    <a:pt x="5429" y="11117"/>
                    <a:pt x="5585" y="11535"/>
                  </a:cubicBezTo>
                  <a:cubicBezTo>
                    <a:pt x="5664" y="11718"/>
                    <a:pt x="5742" y="11900"/>
                    <a:pt x="5846" y="12057"/>
                  </a:cubicBezTo>
                  <a:cubicBezTo>
                    <a:pt x="6055" y="12527"/>
                    <a:pt x="6447" y="12892"/>
                    <a:pt x="6942" y="13022"/>
                  </a:cubicBezTo>
                  <a:cubicBezTo>
                    <a:pt x="7005" y="13033"/>
                    <a:pt x="7066" y="13038"/>
                    <a:pt x="7128" y="13038"/>
                  </a:cubicBezTo>
                  <a:cubicBezTo>
                    <a:pt x="7681" y="13038"/>
                    <a:pt x="8179" y="12631"/>
                    <a:pt x="8508" y="12161"/>
                  </a:cubicBezTo>
                  <a:cubicBezTo>
                    <a:pt x="8873" y="11639"/>
                    <a:pt x="9082" y="11039"/>
                    <a:pt x="9134" y="10413"/>
                  </a:cubicBezTo>
                  <a:cubicBezTo>
                    <a:pt x="9187" y="9995"/>
                    <a:pt x="9161" y="9604"/>
                    <a:pt x="9082" y="9212"/>
                  </a:cubicBezTo>
                  <a:lnTo>
                    <a:pt x="9082" y="9212"/>
                  </a:lnTo>
                  <a:cubicBezTo>
                    <a:pt x="9213" y="9578"/>
                    <a:pt x="9421" y="9943"/>
                    <a:pt x="9656" y="10282"/>
                  </a:cubicBezTo>
                  <a:cubicBezTo>
                    <a:pt x="9709" y="10413"/>
                    <a:pt x="9813" y="10517"/>
                    <a:pt x="9943" y="10595"/>
                  </a:cubicBezTo>
                  <a:cubicBezTo>
                    <a:pt x="10022" y="10648"/>
                    <a:pt x="10126" y="10674"/>
                    <a:pt x="10230" y="10674"/>
                  </a:cubicBezTo>
                  <a:cubicBezTo>
                    <a:pt x="10622" y="10595"/>
                    <a:pt x="10961" y="10334"/>
                    <a:pt x="11144" y="9995"/>
                  </a:cubicBezTo>
                  <a:cubicBezTo>
                    <a:pt x="11196" y="9891"/>
                    <a:pt x="11248" y="9786"/>
                    <a:pt x="11326" y="9656"/>
                  </a:cubicBezTo>
                  <a:cubicBezTo>
                    <a:pt x="11770" y="8795"/>
                    <a:pt x="12031" y="7803"/>
                    <a:pt x="12057" y="6838"/>
                  </a:cubicBezTo>
                  <a:cubicBezTo>
                    <a:pt x="12057" y="6577"/>
                    <a:pt x="12057" y="6342"/>
                    <a:pt x="12031" y="6107"/>
                  </a:cubicBezTo>
                  <a:lnTo>
                    <a:pt x="12031" y="6107"/>
                  </a:lnTo>
                  <a:lnTo>
                    <a:pt x="12344" y="6524"/>
                  </a:lnTo>
                  <a:cubicBezTo>
                    <a:pt x="12396" y="6603"/>
                    <a:pt x="12449" y="6681"/>
                    <a:pt x="12501" y="6733"/>
                  </a:cubicBezTo>
                  <a:cubicBezTo>
                    <a:pt x="12553" y="6785"/>
                    <a:pt x="12579" y="6838"/>
                    <a:pt x="12631" y="6890"/>
                  </a:cubicBezTo>
                  <a:cubicBezTo>
                    <a:pt x="13127" y="6577"/>
                    <a:pt x="13310" y="5924"/>
                    <a:pt x="13414" y="5350"/>
                  </a:cubicBezTo>
                  <a:cubicBezTo>
                    <a:pt x="13492" y="5011"/>
                    <a:pt x="13545" y="4698"/>
                    <a:pt x="13623" y="4359"/>
                  </a:cubicBezTo>
                  <a:lnTo>
                    <a:pt x="13597" y="4280"/>
                  </a:lnTo>
                  <a:cubicBezTo>
                    <a:pt x="12475" y="1932"/>
                    <a:pt x="11535" y="340"/>
                    <a:pt x="11535" y="340"/>
                  </a:cubicBezTo>
                  <a:lnTo>
                    <a:pt x="9213" y="1"/>
                  </a:lnTo>
                  <a:lnTo>
                    <a:pt x="9369" y="731"/>
                  </a:lnTo>
                  <a:lnTo>
                    <a:pt x="7569" y="340"/>
                  </a:lnTo>
                  <a:lnTo>
                    <a:pt x="7569" y="340"/>
                  </a:lnTo>
                  <a:cubicBezTo>
                    <a:pt x="7569" y="340"/>
                    <a:pt x="7595" y="575"/>
                    <a:pt x="7647" y="940"/>
                  </a:cubicBezTo>
                  <a:lnTo>
                    <a:pt x="46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018;p89">
              <a:extLst>
                <a:ext uri="{FF2B5EF4-FFF2-40B4-BE49-F238E27FC236}">
                  <a16:creationId xmlns:a16="http://schemas.microsoft.com/office/drawing/2014/main" id="{EFDA552A-8621-4820-996A-7F01DAE71849}"/>
                </a:ext>
              </a:extLst>
            </p:cNvPr>
            <p:cNvSpPr/>
            <p:nvPr/>
          </p:nvSpPr>
          <p:spPr>
            <a:xfrm>
              <a:off x="4499450" y="1850775"/>
              <a:ext cx="292950" cy="376625"/>
            </a:xfrm>
            <a:custGeom>
              <a:avLst/>
              <a:gdLst/>
              <a:ahLst/>
              <a:cxnLst/>
              <a:rect l="l" t="t" r="r" b="b"/>
              <a:pathLst>
                <a:path w="11718" h="15065" extrusionOk="0">
                  <a:moveTo>
                    <a:pt x="0" y="0"/>
                  </a:moveTo>
                  <a:cubicBezTo>
                    <a:pt x="0" y="1"/>
                    <a:pt x="78" y="4567"/>
                    <a:pt x="1879" y="8560"/>
                  </a:cubicBezTo>
                  <a:cubicBezTo>
                    <a:pt x="2401" y="9734"/>
                    <a:pt x="3079" y="10830"/>
                    <a:pt x="3914" y="11848"/>
                  </a:cubicBezTo>
                  <a:cubicBezTo>
                    <a:pt x="4045" y="12004"/>
                    <a:pt x="4175" y="12161"/>
                    <a:pt x="4332" y="12291"/>
                  </a:cubicBezTo>
                  <a:cubicBezTo>
                    <a:pt x="5926" y="14034"/>
                    <a:pt x="7804" y="15065"/>
                    <a:pt x="9515" y="15065"/>
                  </a:cubicBezTo>
                  <a:cubicBezTo>
                    <a:pt x="9597" y="15065"/>
                    <a:pt x="9679" y="15062"/>
                    <a:pt x="9760" y="15058"/>
                  </a:cubicBezTo>
                  <a:cubicBezTo>
                    <a:pt x="10934" y="14979"/>
                    <a:pt x="11430" y="14405"/>
                    <a:pt x="11587" y="13779"/>
                  </a:cubicBezTo>
                  <a:cubicBezTo>
                    <a:pt x="11717" y="13179"/>
                    <a:pt x="11665" y="12552"/>
                    <a:pt x="11456" y="11952"/>
                  </a:cubicBezTo>
                  <a:cubicBezTo>
                    <a:pt x="11195" y="11352"/>
                    <a:pt x="10804" y="10804"/>
                    <a:pt x="10334" y="10334"/>
                  </a:cubicBezTo>
                  <a:cubicBezTo>
                    <a:pt x="7959" y="7829"/>
                    <a:pt x="3027" y="5167"/>
                    <a:pt x="548" y="1018"/>
                  </a:cubicBezTo>
                  <a:cubicBezTo>
                    <a:pt x="339" y="705"/>
                    <a:pt x="157" y="36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019;p89">
              <a:extLst>
                <a:ext uri="{FF2B5EF4-FFF2-40B4-BE49-F238E27FC236}">
                  <a16:creationId xmlns:a16="http://schemas.microsoft.com/office/drawing/2014/main" id="{8AEAF6B0-7D28-433D-9426-EC6B8F5729E0}"/>
                </a:ext>
              </a:extLst>
            </p:cNvPr>
            <p:cNvSpPr/>
            <p:nvPr/>
          </p:nvSpPr>
          <p:spPr>
            <a:xfrm>
              <a:off x="4707200" y="1708300"/>
              <a:ext cx="168850" cy="550850"/>
            </a:xfrm>
            <a:custGeom>
              <a:avLst/>
              <a:gdLst/>
              <a:ahLst/>
              <a:cxnLst/>
              <a:rect l="l" t="t" r="r" b="b"/>
              <a:pathLst>
                <a:path w="6754" h="22034" extrusionOk="0">
                  <a:moveTo>
                    <a:pt x="3875" y="1"/>
                  </a:moveTo>
                  <a:cubicBezTo>
                    <a:pt x="3450" y="1"/>
                    <a:pt x="0" y="4131"/>
                    <a:pt x="432" y="8805"/>
                  </a:cubicBezTo>
                  <a:cubicBezTo>
                    <a:pt x="719" y="11205"/>
                    <a:pt x="1241" y="13580"/>
                    <a:pt x="1972" y="15877"/>
                  </a:cubicBezTo>
                  <a:lnTo>
                    <a:pt x="2024" y="16033"/>
                  </a:lnTo>
                  <a:cubicBezTo>
                    <a:pt x="2494" y="17442"/>
                    <a:pt x="2937" y="18669"/>
                    <a:pt x="3277" y="19478"/>
                  </a:cubicBezTo>
                  <a:cubicBezTo>
                    <a:pt x="3407" y="19791"/>
                    <a:pt x="3564" y="20130"/>
                    <a:pt x="3746" y="20443"/>
                  </a:cubicBezTo>
                  <a:cubicBezTo>
                    <a:pt x="4027" y="20938"/>
                    <a:pt x="4889" y="22034"/>
                    <a:pt x="5583" y="22034"/>
                  </a:cubicBezTo>
                  <a:cubicBezTo>
                    <a:pt x="6244" y="22034"/>
                    <a:pt x="6753" y="21037"/>
                    <a:pt x="6460" y="17573"/>
                  </a:cubicBezTo>
                  <a:cubicBezTo>
                    <a:pt x="6460" y="17573"/>
                    <a:pt x="4268" y="12562"/>
                    <a:pt x="3903" y="7004"/>
                  </a:cubicBezTo>
                  <a:cubicBezTo>
                    <a:pt x="3746" y="4760"/>
                    <a:pt x="3772" y="2516"/>
                    <a:pt x="3981" y="271"/>
                  </a:cubicBezTo>
                  <a:cubicBezTo>
                    <a:pt x="4007" y="193"/>
                    <a:pt x="3981" y="89"/>
                    <a:pt x="3903" y="10"/>
                  </a:cubicBezTo>
                  <a:cubicBezTo>
                    <a:pt x="3896" y="4"/>
                    <a:pt x="3887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020;p89">
              <a:extLst>
                <a:ext uri="{FF2B5EF4-FFF2-40B4-BE49-F238E27FC236}">
                  <a16:creationId xmlns:a16="http://schemas.microsoft.com/office/drawing/2014/main" id="{7DD9F88E-86F3-4CFD-AF64-945C737583C4}"/>
                </a:ext>
              </a:extLst>
            </p:cNvPr>
            <p:cNvSpPr/>
            <p:nvPr/>
          </p:nvSpPr>
          <p:spPr>
            <a:xfrm>
              <a:off x="4363100" y="2046500"/>
              <a:ext cx="385575" cy="224450"/>
            </a:xfrm>
            <a:custGeom>
              <a:avLst/>
              <a:gdLst/>
              <a:ahLst/>
              <a:cxnLst/>
              <a:rect l="l" t="t" r="r" b="b"/>
              <a:pathLst>
                <a:path w="15423" h="8978" extrusionOk="0">
                  <a:moveTo>
                    <a:pt x="0" y="0"/>
                  </a:moveTo>
                  <a:cubicBezTo>
                    <a:pt x="0" y="0"/>
                    <a:pt x="1018" y="4828"/>
                    <a:pt x="3993" y="7150"/>
                  </a:cubicBezTo>
                  <a:cubicBezTo>
                    <a:pt x="4306" y="7385"/>
                    <a:pt x="4619" y="7594"/>
                    <a:pt x="4984" y="7777"/>
                  </a:cubicBezTo>
                  <a:cubicBezTo>
                    <a:pt x="5298" y="7959"/>
                    <a:pt x="5663" y="8090"/>
                    <a:pt x="6028" y="8194"/>
                  </a:cubicBezTo>
                  <a:cubicBezTo>
                    <a:pt x="7411" y="8559"/>
                    <a:pt x="8794" y="8820"/>
                    <a:pt x="10204" y="8925"/>
                  </a:cubicBezTo>
                  <a:cubicBezTo>
                    <a:pt x="10553" y="8961"/>
                    <a:pt x="10902" y="8978"/>
                    <a:pt x="11249" y="8978"/>
                  </a:cubicBezTo>
                  <a:cubicBezTo>
                    <a:pt x="11914" y="8978"/>
                    <a:pt x="12570" y="8914"/>
                    <a:pt x="13205" y="8794"/>
                  </a:cubicBezTo>
                  <a:cubicBezTo>
                    <a:pt x="13674" y="8690"/>
                    <a:pt x="14118" y="8507"/>
                    <a:pt x="14509" y="8246"/>
                  </a:cubicBezTo>
                  <a:cubicBezTo>
                    <a:pt x="14875" y="8011"/>
                    <a:pt x="15110" y="7646"/>
                    <a:pt x="15214" y="7229"/>
                  </a:cubicBezTo>
                  <a:cubicBezTo>
                    <a:pt x="15423" y="6289"/>
                    <a:pt x="13492" y="4828"/>
                    <a:pt x="9786" y="4462"/>
                  </a:cubicBezTo>
                  <a:lnTo>
                    <a:pt x="9603" y="4462"/>
                  </a:lnTo>
                  <a:cubicBezTo>
                    <a:pt x="6315" y="4175"/>
                    <a:pt x="3027" y="3549"/>
                    <a:pt x="913" y="1227"/>
                  </a:cubicBezTo>
                  <a:cubicBezTo>
                    <a:pt x="574" y="861"/>
                    <a:pt x="261" y="44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021;p89">
              <a:extLst>
                <a:ext uri="{FF2B5EF4-FFF2-40B4-BE49-F238E27FC236}">
                  <a16:creationId xmlns:a16="http://schemas.microsoft.com/office/drawing/2014/main" id="{35270B35-724B-4769-8F0F-E9865FF6FF70}"/>
                </a:ext>
              </a:extLst>
            </p:cNvPr>
            <p:cNvSpPr/>
            <p:nvPr/>
          </p:nvSpPr>
          <p:spPr>
            <a:xfrm>
              <a:off x="4316125" y="2173700"/>
              <a:ext cx="436475" cy="166100"/>
            </a:xfrm>
            <a:custGeom>
              <a:avLst/>
              <a:gdLst/>
              <a:ahLst/>
              <a:cxnLst/>
              <a:rect l="l" t="t" r="r" b="b"/>
              <a:pathLst>
                <a:path w="17459" h="664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01" y="5559"/>
                    <a:pt x="7229" y="6368"/>
                  </a:cubicBezTo>
                  <a:cubicBezTo>
                    <a:pt x="8625" y="6555"/>
                    <a:pt x="9938" y="6643"/>
                    <a:pt x="11127" y="6643"/>
                  </a:cubicBezTo>
                  <a:cubicBezTo>
                    <a:pt x="14582" y="6643"/>
                    <a:pt x="16992" y="5902"/>
                    <a:pt x="17380" y="4698"/>
                  </a:cubicBezTo>
                  <a:cubicBezTo>
                    <a:pt x="17432" y="4515"/>
                    <a:pt x="17458" y="4307"/>
                    <a:pt x="17406" y="4124"/>
                  </a:cubicBezTo>
                  <a:cubicBezTo>
                    <a:pt x="17354" y="3706"/>
                    <a:pt x="16962" y="3367"/>
                    <a:pt x="16388" y="3158"/>
                  </a:cubicBezTo>
                  <a:cubicBezTo>
                    <a:pt x="15593" y="2830"/>
                    <a:pt x="14398" y="2685"/>
                    <a:pt x="13074" y="2685"/>
                  </a:cubicBezTo>
                  <a:cubicBezTo>
                    <a:pt x="12400" y="2685"/>
                    <a:pt x="11692" y="2722"/>
                    <a:pt x="10986" y="2793"/>
                  </a:cubicBezTo>
                  <a:cubicBezTo>
                    <a:pt x="10454" y="2833"/>
                    <a:pt x="9921" y="2854"/>
                    <a:pt x="9388" y="2854"/>
                  </a:cubicBezTo>
                  <a:cubicBezTo>
                    <a:pt x="8538" y="2854"/>
                    <a:pt x="7688" y="2801"/>
                    <a:pt x="6837" y="2689"/>
                  </a:cubicBezTo>
                  <a:cubicBezTo>
                    <a:pt x="4515" y="2402"/>
                    <a:pt x="2088" y="1697"/>
                    <a:pt x="496" y="444"/>
                  </a:cubicBezTo>
                  <a:cubicBezTo>
                    <a:pt x="339" y="314"/>
                    <a:pt x="157" y="15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022;p89">
              <a:extLst>
                <a:ext uri="{FF2B5EF4-FFF2-40B4-BE49-F238E27FC236}">
                  <a16:creationId xmlns:a16="http://schemas.microsoft.com/office/drawing/2014/main" id="{2F8C3130-A713-4420-8C9C-0A706CB5947C}"/>
                </a:ext>
              </a:extLst>
            </p:cNvPr>
            <p:cNvSpPr/>
            <p:nvPr/>
          </p:nvSpPr>
          <p:spPr>
            <a:xfrm>
              <a:off x="4712775" y="2816975"/>
              <a:ext cx="176825" cy="915325"/>
            </a:xfrm>
            <a:custGeom>
              <a:avLst/>
              <a:gdLst/>
              <a:ahLst/>
              <a:cxnLst/>
              <a:rect l="l" t="t" r="r" b="b"/>
              <a:pathLst>
                <a:path w="7073" h="36613" extrusionOk="0">
                  <a:moveTo>
                    <a:pt x="1671" y="0"/>
                  </a:moveTo>
                  <a:cubicBezTo>
                    <a:pt x="1671" y="0"/>
                    <a:pt x="1149" y="4776"/>
                    <a:pt x="575" y="13440"/>
                  </a:cubicBezTo>
                  <a:cubicBezTo>
                    <a:pt x="0" y="22103"/>
                    <a:pt x="261" y="36613"/>
                    <a:pt x="261" y="36613"/>
                  </a:cubicBezTo>
                  <a:cubicBezTo>
                    <a:pt x="7072" y="28053"/>
                    <a:pt x="5872" y="13022"/>
                    <a:pt x="5872" y="13022"/>
                  </a:cubicBezTo>
                  <a:cubicBezTo>
                    <a:pt x="5454" y="3915"/>
                    <a:pt x="1671" y="0"/>
                    <a:pt x="1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023;p89">
              <a:extLst>
                <a:ext uri="{FF2B5EF4-FFF2-40B4-BE49-F238E27FC236}">
                  <a16:creationId xmlns:a16="http://schemas.microsoft.com/office/drawing/2014/main" id="{B617E335-23C2-499A-B94A-17B2557FBFB3}"/>
                </a:ext>
              </a:extLst>
            </p:cNvPr>
            <p:cNvSpPr/>
            <p:nvPr/>
          </p:nvSpPr>
          <p:spPr>
            <a:xfrm>
              <a:off x="4846475" y="1713550"/>
              <a:ext cx="330175" cy="537625"/>
            </a:xfrm>
            <a:custGeom>
              <a:avLst/>
              <a:gdLst/>
              <a:ahLst/>
              <a:cxnLst/>
              <a:rect l="l" t="t" r="r" b="b"/>
              <a:pathLst>
                <a:path w="13207" h="21505" extrusionOk="0">
                  <a:moveTo>
                    <a:pt x="11330" y="0"/>
                  </a:moveTo>
                  <a:cubicBezTo>
                    <a:pt x="8782" y="0"/>
                    <a:pt x="2920" y="2973"/>
                    <a:pt x="1333" y="11439"/>
                  </a:cubicBezTo>
                  <a:cubicBezTo>
                    <a:pt x="0" y="18528"/>
                    <a:pt x="1873" y="21504"/>
                    <a:pt x="3262" y="21504"/>
                  </a:cubicBezTo>
                  <a:cubicBezTo>
                    <a:pt x="3914" y="21504"/>
                    <a:pt x="4458" y="20850"/>
                    <a:pt x="4517" y="19659"/>
                  </a:cubicBezTo>
                  <a:cubicBezTo>
                    <a:pt x="4673" y="15901"/>
                    <a:pt x="6056" y="8673"/>
                    <a:pt x="6056" y="8673"/>
                  </a:cubicBezTo>
                  <a:cubicBezTo>
                    <a:pt x="7570" y="4576"/>
                    <a:pt x="8979" y="3297"/>
                    <a:pt x="10205" y="2488"/>
                  </a:cubicBezTo>
                  <a:cubicBezTo>
                    <a:pt x="11406" y="1679"/>
                    <a:pt x="13207" y="1992"/>
                    <a:pt x="12476" y="453"/>
                  </a:cubicBezTo>
                  <a:cubicBezTo>
                    <a:pt x="12338" y="162"/>
                    <a:pt x="11924" y="0"/>
                    <a:pt x="113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24;p89">
              <a:extLst>
                <a:ext uri="{FF2B5EF4-FFF2-40B4-BE49-F238E27FC236}">
                  <a16:creationId xmlns:a16="http://schemas.microsoft.com/office/drawing/2014/main" id="{3CC32523-9035-4EC5-95BB-056CB1E5E10F}"/>
                </a:ext>
              </a:extLst>
            </p:cNvPr>
            <p:cNvSpPr/>
            <p:nvPr/>
          </p:nvSpPr>
          <p:spPr>
            <a:xfrm>
              <a:off x="4688625" y="2173525"/>
              <a:ext cx="170500" cy="139800"/>
            </a:xfrm>
            <a:custGeom>
              <a:avLst/>
              <a:gdLst/>
              <a:ahLst/>
              <a:cxnLst/>
              <a:rect l="l" t="t" r="r" b="b"/>
              <a:pathLst>
                <a:path w="6820" h="5592" extrusionOk="0">
                  <a:moveTo>
                    <a:pt x="3083" y="1"/>
                  </a:moveTo>
                  <a:cubicBezTo>
                    <a:pt x="2787" y="1"/>
                    <a:pt x="2465" y="105"/>
                    <a:pt x="2115" y="347"/>
                  </a:cubicBezTo>
                  <a:cubicBezTo>
                    <a:pt x="1" y="1808"/>
                    <a:pt x="2115" y="4757"/>
                    <a:pt x="2115" y="4757"/>
                  </a:cubicBezTo>
                  <a:cubicBezTo>
                    <a:pt x="3165" y="5360"/>
                    <a:pt x="4020" y="5592"/>
                    <a:pt x="4684" y="5592"/>
                  </a:cubicBezTo>
                  <a:cubicBezTo>
                    <a:pt x="6348" y="5592"/>
                    <a:pt x="6820" y="4142"/>
                    <a:pt x="6186" y="3452"/>
                  </a:cubicBezTo>
                  <a:cubicBezTo>
                    <a:pt x="5424" y="2625"/>
                    <a:pt x="4571" y="1"/>
                    <a:pt x="3083" y="1"/>
                  </a:cubicBezTo>
                  <a:close/>
                </a:path>
              </a:pathLst>
            </a:custGeom>
            <a:solidFill>
              <a:srgbClr val="EEF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25;p89">
              <a:extLst>
                <a:ext uri="{FF2B5EF4-FFF2-40B4-BE49-F238E27FC236}">
                  <a16:creationId xmlns:a16="http://schemas.microsoft.com/office/drawing/2014/main" id="{FF078732-9331-4F88-BA80-4302DCC606BA}"/>
                </a:ext>
              </a:extLst>
            </p:cNvPr>
            <p:cNvSpPr/>
            <p:nvPr/>
          </p:nvSpPr>
          <p:spPr>
            <a:xfrm>
              <a:off x="4688625" y="2173525"/>
              <a:ext cx="170500" cy="139800"/>
            </a:xfrm>
            <a:custGeom>
              <a:avLst/>
              <a:gdLst/>
              <a:ahLst/>
              <a:cxnLst/>
              <a:rect l="l" t="t" r="r" b="b"/>
              <a:pathLst>
                <a:path w="6820" h="5592" extrusionOk="0">
                  <a:moveTo>
                    <a:pt x="3083" y="1"/>
                  </a:moveTo>
                  <a:cubicBezTo>
                    <a:pt x="2787" y="1"/>
                    <a:pt x="2465" y="105"/>
                    <a:pt x="2115" y="347"/>
                  </a:cubicBezTo>
                  <a:cubicBezTo>
                    <a:pt x="1" y="1808"/>
                    <a:pt x="2115" y="4757"/>
                    <a:pt x="2115" y="4757"/>
                  </a:cubicBezTo>
                  <a:cubicBezTo>
                    <a:pt x="3165" y="5360"/>
                    <a:pt x="4020" y="5592"/>
                    <a:pt x="4684" y="5592"/>
                  </a:cubicBezTo>
                  <a:cubicBezTo>
                    <a:pt x="6348" y="5592"/>
                    <a:pt x="6820" y="4142"/>
                    <a:pt x="6186" y="3452"/>
                  </a:cubicBezTo>
                  <a:cubicBezTo>
                    <a:pt x="5424" y="2625"/>
                    <a:pt x="4571" y="1"/>
                    <a:pt x="3083" y="1"/>
                  </a:cubicBezTo>
                  <a:close/>
                </a:path>
              </a:pathLst>
            </a:custGeom>
            <a:solidFill>
              <a:srgbClr val="000000">
                <a:alpha val="1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26;p89">
              <a:extLst>
                <a:ext uri="{FF2B5EF4-FFF2-40B4-BE49-F238E27FC236}">
                  <a16:creationId xmlns:a16="http://schemas.microsoft.com/office/drawing/2014/main" id="{FB67F4BB-DE56-47DD-9999-5221DC3340EC}"/>
                </a:ext>
              </a:extLst>
            </p:cNvPr>
            <p:cNvSpPr/>
            <p:nvPr/>
          </p:nvSpPr>
          <p:spPr>
            <a:xfrm>
              <a:off x="4824975" y="1807550"/>
              <a:ext cx="231625" cy="700800"/>
            </a:xfrm>
            <a:custGeom>
              <a:avLst/>
              <a:gdLst/>
              <a:ahLst/>
              <a:cxnLst/>
              <a:rect l="l" t="t" r="r" b="b"/>
              <a:pathLst>
                <a:path w="9265" h="28032" extrusionOk="0">
                  <a:moveTo>
                    <a:pt x="7709" y="0"/>
                  </a:moveTo>
                  <a:cubicBezTo>
                    <a:pt x="6289" y="0"/>
                    <a:pt x="3306" y="3464"/>
                    <a:pt x="2193" y="7679"/>
                  </a:cubicBezTo>
                  <a:cubicBezTo>
                    <a:pt x="966" y="12298"/>
                    <a:pt x="1932" y="14908"/>
                    <a:pt x="471" y="16943"/>
                  </a:cubicBezTo>
                  <a:cubicBezTo>
                    <a:pt x="471" y="16943"/>
                    <a:pt x="1" y="18744"/>
                    <a:pt x="157" y="19892"/>
                  </a:cubicBezTo>
                  <a:cubicBezTo>
                    <a:pt x="184" y="20127"/>
                    <a:pt x="236" y="20727"/>
                    <a:pt x="340" y="21484"/>
                  </a:cubicBezTo>
                  <a:cubicBezTo>
                    <a:pt x="610" y="23915"/>
                    <a:pt x="1273" y="28032"/>
                    <a:pt x="2981" y="28032"/>
                  </a:cubicBezTo>
                  <a:cubicBezTo>
                    <a:pt x="3088" y="28032"/>
                    <a:pt x="3199" y="28016"/>
                    <a:pt x="3315" y="27982"/>
                  </a:cubicBezTo>
                  <a:cubicBezTo>
                    <a:pt x="3315" y="27982"/>
                    <a:pt x="6159" y="27616"/>
                    <a:pt x="7725" y="23050"/>
                  </a:cubicBezTo>
                  <a:cubicBezTo>
                    <a:pt x="9265" y="18509"/>
                    <a:pt x="5507" y="14255"/>
                    <a:pt x="6420" y="7575"/>
                  </a:cubicBezTo>
                  <a:cubicBezTo>
                    <a:pt x="6577" y="6218"/>
                    <a:pt x="6890" y="4861"/>
                    <a:pt x="7282" y="3556"/>
                  </a:cubicBezTo>
                  <a:cubicBezTo>
                    <a:pt x="8143" y="868"/>
                    <a:pt x="8978" y="711"/>
                    <a:pt x="8091" y="111"/>
                  </a:cubicBezTo>
                  <a:cubicBezTo>
                    <a:pt x="7982" y="36"/>
                    <a:pt x="7853" y="0"/>
                    <a:pt x="77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27;p89">
              <a:extLst>
                <a:ext uri="{FF2B5EF4-FFF2-40B4-BE49-F238E27FC236}">
                  <a16:creationId xmlns:a16="http://schemas.microsoft.com/office/drawing/2014/main" id="{AFF8E4A8-1372-42D2-8642-BCC9BD5187AA}"/>
                </a:ext>
              </a:extLst>
            </p:cNvPr>
            <p:cNvSpPr/>
            <p:nvPr/>
          </p:nvSpPr>
          <p:spPr>
            <a:xfrm>
              <a:off x="4108650" y="2619925"/>
              <a:ext cx="669375" cy="1669975"/>
            </a:xfrm>
            <a:custGeom>
              <a:avLst/>
              <a:gdLst/>
              <a:ahLst/>
              <a:cxnLst/>
              <a:rect l="l" t="t" r="r" b="b"/>
              <a:pathLst>
                <a:path w="26775" h="66799" extrusionOk="0">
                  <a:moveTo>
                    <a:pt x="16974" y="1"/>
                  </a:moveTo>
                  <a:cubicBezTo>
                    <a:pt x="16122" y="1"/>
                    <a:pt x="15374" y="80"/>
                    <a:pt x="14823" y="158"/>
                  </a:cubicBezTo>
                  <a:cubicBezTo>
                    <a:pt x="12057" y="575"/>
                    <a:pt x="6864" y="1150"/>
                    <a:pt x="3419" y="9187"/>
                  </a:cubicBezTo>
                  <a:cubicBezTo>
                    <a:pt x="1" y="17251"/>
                    <a:pt x="1958" y="32204"/>
                    <a:pt x="4254" y="42851"/>
                  </a:cubicBezTo>
                  <a:cubicBezTo>
                    <a:pt x="6437" y="53061"/>
                    <a:pt x="11489" y="65538"/>
                    <a:pt x="13314" y="65538"/>
                  </a:cubicBezTo>
                  <a:cubicBezTo>
                    <a:pt x="13387" y="65538"/>
                    <a:pt x="13456" y="65517"/>
                    <a:pt x="13518" y="65476"/>
                  </a:cubicBezTo>
                  <a:cubicBezTo>
                    <a:pt x="14353" y="64954"/>
                    <a:pt x="14536" y="63832"/>
                    <a:pt x="14510" y="62840"/>
                  </a:cubicBezTo>
                  <a:lnTo>
                    <a:pt x="14510" y="62840"/>
                  </a:lnTo>
                  <a:cubicBezTo>
                    <a:pt x="14790" y="64547"/>
                    <a:pt x="15364" y="66798"/>
                    <a:pt x="16400" y="66798"/>
                  </a:cubicBezTo>
                  <a:cubicBezTo>
                    <a:pt x="16521" y="66798"/>
                    <a:pt x="16647" y="66768"/>
                    <a:pt x="16780" y="66702"/>
                  </a:cubicBezTo>
                  <a:cubicBezTo>
                    <a:pt x="18737" y="65737"/>
                    <a:pt x="18163" y="61040"/>
                    <a:pt x="18163" y="61040"/>
                  </a:cubicBezTo>
                  <a:lnTo>
                    <a:pt x="18163" y="61040"/>
                  </a:lnTo>
                  <a:cubicBezTo>
                    <a:pt x="18164" y="61040"/>
                    <a:pt x="19003" y="65408"/>
                    <a:pt x="20561" y="65408"/>
                  </a:cubicBezTo>
                  <a:cubicBezTo>
                    <a:pt x="20605" y="65408"/>
                    <a:pt x="20649" y="65405"/>
                    <a:pt x="20695" y="65398"/>
                  </a:cubicBezTo>
                  <a:cubicBezTo>
                    <a:pt x="22313" y="65163"/>
                    <a:pt x="22626" y="62318"/>
                    <a:pt x="22234" y="56629"/>
                  </a:cubicBezTo>
                  <a:cubicBezTo>
                    <a:pt x="22104" y="55038"/>
                    <a:pt x="22208" y="53472"/>
                    <a:pt x="22547" y="51932"/>
                  </a:cubicBezTo>
                  <a:cubicBezTo>
                    <a:pt x="23252" y="48827"/>
                    <a:pt x="24713" y="46348"/>
                    <a:pt x="25548" y="43033"/>
                  </a:cubicBezTo>
                  <a:cubicBezTo>
                    <a:pt x="26775" y="38232"/>
                    <a:pt x="25235" y="26671"/>
                    <a:pt x="25888" y="19678"/>
                  </a:cubicBezTo>
                  <a:cubicBezTo>
                    <a:pt x="26175" y="16624"/>
                    <a:pt x="26279" y="14197"/>
                    <a:pt x="26305" y="12449"/>
                  </a:cubicBezTo>
                  <a:cubicBezTo>
                    <a:pt x="26357" y="10179"/>
                    <a:pt x="26279" y="9030"/>
                    <a:pt x="26279" y="9030"/>
                  </a:cubicBezTo>
                  <a:cubicBezTo>
                    <a:pt x="25506" y="1278"/>
                    <a:pt x="20399" y="1"/>
                    <a:pt x="16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28;p89">
              <a:extLst>
                <a:ext uri="{FF2B5EF4-FFF2-40B4-BE49-F238E27FC236}">
                  <a16:creationId xmlns:a16="http://schemas.microsoft.com/office/drawing/2014/main" id="{58474B45-426E-4F9A-AF76-A7FFE60DA19D}"/>
                </a:ext>
              </a:extLst>
            </p:cNvPr>
            <p:cNvSpPr/>
            <p:nvPr/>
          </p:nvSpPr>
          <p:spPr>
            <a:xfrm>
              <a:off x="4108650" y="2619675"/>
              <a:ext cx="659600" cy="1670225"/>
            </a:xfrm>
            <a:custGeom>
              <a:avLst/>
              <a:gdLst/>
              <a:ahLst/>
              <a:cxnLst/>
              <a:rect l="l" t="t" r="r" b="b"/>
              <a:pathLst>
                <a:path w="26384" h="66809" extrusionOk="0">
                  <a:moveTo>
                    <a:pt x="16975" y="1"/>
                  </a:moveTo>
                  <a:cubicBezTo>
                    <a:pt x="16111" y="1"/>
                    <a:pt x="15354" y="84"/>
                    <a:pt x="14797" y="168"/>
                  </a:cubicBezTo>
                  <a:cubicBezTo>
                    <a:pt x="12031" y="559"/>
                    <a:pt x="6838" y="1133"/>
                    <a:pt x="3419" y="9197"/>
                  </a:cubicBezTo>
                  <a:cubicBezTo>
                    <a:pt x="1" y="17235"/>
                    <a:pt x="1958" y="32214"/>
                    <a:pt x="4228" y="42835"/>
                  </a:cubicBezTo>
                  <a:cubicBezTo>
                    <a:pt x="6413" y="53078"/>
                    <a:pt x="11472" y="65545"/>
                    <a:pt x="13293" y="65545"/>
                  </a:cubicBezTo>
                  <a:cubicBezTo>
                    <a:pt x="13364" y="65545"/>
                    <a:pt x="13431" y="65525"/>
                    <a:pt x="13492" y="65486"/>
                  </a:cubicBezTo>
                  <a:cubicBezTo>
                    <a:pt x="14327" y="64938"/>
                    <a:pt x="14510" y="63816"/>
                    <a:pt x="14484" y="62850"/>
                  </a:cubicBezTo>
                  <a:lnTo>
                    <a:pt x="14484" y="62850"/>
                  </a:lnTo>
                  <a:cubicBezTo>
                    <a:pt x="14764" y="64557"/>
                    <a:pt x="15359" y="66808"/>
                    <a:pt x="16381" y="66808"/>
                  </a:cubicBezTo>
                  <a:cubicBezTo>
                    <a:pt x="16499" y="66808"/>
                    <a:pt x="16624" y="66778"/>
                    <a:pt x="16754" y="66712"/>
                  </a:cubicBezTo>
                  <a:cubicBezTo>
                    <a:pt x="18711" y="65721"/>
                    <a:pt x="18137" y="61050"/>
                    <a:pt x="18137" y="61050"/>
                  </a:cubicBezTo>
                  <a:lnTo>
                    <a:pt x="18137" y="61050"/>
                  </a:lnTo>
                  <a:cubicBezTo>
                    <a:pt x="18137" y="61050"/>
                    <a:pt x="19006" y="65416"/>
                    <a:pt x="20549" y="65416"/>
                  </a:cubicBezTo>
                  <a:cubicBezTo>
                    <a:pt x="20588" y="65416"/>
                    <a:pt x="20628" y="65413"/>
                    <a:pt x="20669" y="65408"/>
                  </a:cubicBezTo>
                  <a:cubicBezTo>
                    <a:pt x="22287" y="65147"/>
                    <a:pt x="22626" y="62302"/>
                    <a:pt x="22208" y="56613"/>
                  </a:cubicBezTo>
                  <a:cubicBezTo>
                    <a:pt x="22104" y="55048"/>
                    <a:pt x="22208" y="53482"/>
                    <a:pt x="22547" y="51942"/>
                  </a:cubicBezTo>
                  <a:cubicBezTo>
                    <a:pt x="21999" y="51759"/>
                    <a:pt x="21451" y="51603"/>
                    <a:pt x="20877" y="51498"/>
                  </a:cubicBezTo>
                  <a:cubicBezTo>
                    <a:pt x="19473" y="51171"/>
                    <a:pt x="18012" y="50830"/>
                    <a:pt x="16557" y="50830"/>
                  </a:cubicBezTo>
                  <a:cubicBezTo>
                    <a:pt x="16038" y="50830"/>
                    <a:pt x="15520" y="50874"/>
                    <a:pt x="15006" y="50977"/>
                  </a:cubicBezTo>
                  <a:cubicBezTo>
                    <a:pt x="15136" y="49985"/>
                    <a:pt x="13675" y="49750"/>
                    <a:pt x="12840" y="49176"/>
                  </a:cubicBezTo>
                  <a:cubicBezTo>
                    <a:pt x="12187" y="48732"/>
                    <a:pt x="11874" y="47923"/>
                    <a:pt x="11587" y="47193"/>
                  </a:cubicBezTo>
                  <a:cubicBezTo>
                    <a:pt x="10987" y="45575"/>
                    <a:pt x="10413" y="43826"/>
                    <a:pt x="10987" y="42234"/>
                  </a:cubicBezTo>
                  <a:cubicBezTo>
                    <a:pt x="11144" y="41739"/>
                    <a:pt x="11457" y="41269"/>
                    <a:pt x="11483" y="40721"/>
                  </a:cubicBezTo>
                  <a:cubicBezTo>
                    <a:pt x="11509" y="40068"/>
                    <a:pt x="11091" y="39468"/>
                    <a:pt x="10857" y="38868"/>
                  </a:cubicBezTo>
                  <a:cubicBezTo>
                    <a:pt x="10648" y="38242"/>
                    <a:pt x="10622" y="37381"/>
                    <a:pt x="11196" y="37067"/>
                  </a:cubicBezTo>
                  <a:cubicBezTo>
                    <a:pt x="11431" y="36911"/>
                    <a:pt x="11718" y="36885"/>
                    <a:pt x="11900" y="36676"/>
                  </a:cubicBezTo>
                  <a:cubicBezTo>
                    <a:pt x="12057" y="36441"/>
                    <a:pt x="12109" y="36128"/>
                    <a:pt x="12031" y="35841"/>
                  </a:cubicBezTo>
                  <a:cubicBezTo>
                    <a:pt x="11744" y="33649"/>
                    <a:pt x="10726" y="31613"/>
                    <a:pt x="10230" y="29447"/>
                  </a:cubicBezTo>
                  <a:cubicBezTo>
                    <a:pt x="9160" y="24933"/>
                    <a:pt x="10282" y="20210"/>
                    <a:pt x="11405" y="15695"/>
                  </a:cubicBezTo>
                  <a:cubicBezTo>
                    <a:pt x="11509" y="15251"/>
                    <a:pt x="11666" y="14755"/>
                    <a:pt x="12083" y="14573"/>
                  </a:cubicBezTo>
                  <a:cubicBezTo>
                    <a:pt x="12200" y="14543"/>
                    <a:pt x="12325" y="14529"/>
                    <a:pt x="12452" y="14529"/>
                  </a:cubicBezTo>
                  <a:cubicBezTo>
                    <a:pt x="12663" y="14529"/>
                    <a:pt x="12879" y="14570"/>
                    <a:pt x="13075" y="14651"/>
                  </a:cubicBezTo>
                  <a:lnTo>
                    <a:pt x="15371" y="15330"/>
                  </a:lnTo>
                  <a:cubicBezTo>
                    <a:pt x="16200" y="15571"/>
                    <a:pt x="17086" y="15824"/>
                    <a:pt x="17938" y="15824"/>
                  </a:cubicBezTo>
                  <a:cubicBezTo>
                    <a:pt x="18374" y="15824"/>
                    <a:pt x="18801" y="15758"/>
                    <a:pt x="19207" y="15591"/>
                  </a:cubicBezTo>
                  <a:cubicBezTo>
                    <a:pt x="19677" y="15382"/>
                    <a:pt x="20121" y="15069"/>
                    <a:pt x="20616" y="14912"/>
                  </a:cubicBezTo>
                  <a:cubicBezTo>
                    <a:pt x="21190" y="14729"/>
                    <a:pt x="21843" y="14782"/>
                    <a:pt x="22469" y="14729"/>
                  </a:cubicBezTo>
                  <a:cubicBezTo>
                    <a:pt x="24009" y="14573"/>
                    <a:pt x="25444" y="13738"/>
                    <a:pt x="26305" y="12459"/>
                  </a:cubicBezTo>
                  <a:cubicBezTo>
                    <a:pt x="26384" y="10189"/>
                    <a:pt x="26279" y="9040"/>
                    <a:pt x="26279" y="9040"/>
                  </a:cubicBezTo>
                  <a:cubicBezTo>
                    <a:pt x="25487" y="1308"/>
                    <a:pt x="20400" y="1"/>
                    <a:pt x="16975" y="1"/>
                  </a:cubicBezTo>
                  <a:close/>
                </a:path>
              </a:pathLst>
            </a:custGeom>
            <a:solidFill>
              <a:srgbClr val="000000">
                <a:alpha val="1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29;p89">
              <a:extLst>
                <a:ext uri="{FF2B5EF4-FFF2-40B4-BE49-F238E27FC236}">
                  <a16:creationId xmlns:a16="http://schemas.microsoft.com/office/drawing/2014/main" id="{8315EDAA-7A86-4075-BC67-D179640ED5B8}"/>
                </a:ext>
              </a:extLst>
            </p:cNvPr>
            <p:cNvSpPr/>
            <p:nvPr/>
          </p:nvSpPr>
          <p:spPr>
            <a:xfrm>
              <a:off x="4230000" y="2277400"/>
              <a:ext cx="681775" cy="704000"/>
            </a:xfrm>
            <a:custGeom>
              <a:avLst/>
              <a:gdLst/>
              <a:ahLst/>
              <a:cxnLst/>
              <a:rect l="l" t="t" r="r" b="b"/>
              <a:pathLst>
                <a:path w="27271" h="28160" extrusionOk="0">
                  <a:moveTo>
                    <a:pt x="18539" y="1"/>
                  </a:moveTo>
                  <a:cubicBezTo>
                    <a:pt x="16250" y="1"/>
                    <a:pt x="13639" y="395"/>
                    <a:pt x="11430" y="1750"/>
                  </a:cubicBezTo>
                  <a:cubicBezTo>
                    <a:pt x="6133" y="4986"/>
                    <a:pt x="4359" y="10675"/>
                    <a:pt x="3471" y="12789"/>
                  </a:cubicBezTo>
                  <a:cubicBezTo>
                    <a:pt x="2584" y="14903"/>
                    <a:pt x="1" y="17460"/>
                    <a:pt x="1123" y="18556"/>
                  </a:cubicBezTo>
                  <a:cubicBezTo>
                    <a:pt x="1610" y="19056"/>
                    <a:pt x="2083" y="19198"/>
                    <a:pt x="2464" y="19198"/>
                  </a:cubicBezTo>
                  <a:cubicBezTo>
                    <a:pt x="2939" y="19198"/>
                    <a:pt x="3271" y="18977"/>
                    <a:pt x="3315" y="18948"/>
                  </a:cubicBezTo>
                  <a:lnTo>
                    <a:pt x="3315" y="18948"/>
                  </a:lnTo>
                  <a:cubicBezTo>
                    <a:pt x="3210" y="19078"/>
                    <a:pt x="1175" y="21166"/>
                    <a:pt x="2741" y="22340"/>
                  </a:cubicBezTo>
                  <a:cubicBezTo>
                    <a:pt x="3432" y="22847"/>
                    <a:pt x="3976" y="22993"/>
                    <a:pt x="4373" y="22993"/>
                  </a:cubicBezTo>
                  <a:cubicBezTo>
                    <a:pt x="4873" y="22993"/>
                    <a:pt x="5138" y="22761"/>
                    <a:pt x="5167" y="22731"/>
                  </a:cubicBezTo>
                  <a:lnTo>
                    <a:pt x="5167" y="22731"/>
                  </a:lnTo>
                  <a:cubicBezTo>
                    <a:pt x="5141" y="22810"/>
                    <a:pt x="4646" y="24532"/>
                    <a:pt x="5898" y="25158"/>
                  </a:cubicBezTo>
                  <a:cubicBezTo>
                    <a:pt x="6159" y="25289"/>
                    <a:pt x="6420" y="25341"/>
                    <a:pt x="6707" y="25341"/>
                  </a:cubicBezTo>
                  <a:cubicBezTo>
                    <a:pt x="7281" y="25263"/>
                    <a:pt x="7829" y="24976"/>
                    <a:pt x="8195" y="24506"/>
                  </a:cubicBezTo>
                  <a:lnTo>
                    <a:pt x="8195" y="24506"/>
                  </a:lnTo>
                  <a:cubicBezTo>
                    <a:pt x="8142" y="24636"/>
                    <a:pt x="7568" y="26646"/>
                    <a:pt x="9004" y="27037"/>
                  </a:cubicBezTo>
                  <a:cubicBezTo>
                    <a:pt x="9175" y="27087"/>
                    <a:pt x="9348" y="27111"/>
                    <a:pt x="9520" y="27111"/>
                  </a:cubicBezTo>
                  <a:cubicBezTo>
                    <a:pt x="10158" y="27111"/>
                    <a:pt x="10768" y="26778"/>
                    <a:pt x="11117" y="26202"/>
                  </a:cubicBezTo>
                  <a:lnTo>
                    <a:pt x="11117" y="26202"/>
                  </a:lnTo>
                  <a:cubicBezTo>
                    <a:pt x="11117" y="26202"/>
                    <a:pt x="10856" y="28159"/>
                    <a:pt x="12553" y="28159"/>
                  </a:cubicBezTo>
                  <a:cubicBezTo>
                    <a:pt x="14275" y="28159"/>
                    <a:pt x="15162" y="26202"/>
                    <a:pt x="15162" y="26202"/>
                  </a:cubicBezTo>
                  <a:cubicBezTo>
                    <a:pt x="15162" y="26202"/>
                    <a:pt x="15920" y="27518"/>
                    <a:pt x="17680" y="27518"/>
                  </a:cubicBezTo>
                  <a:cubicBezTo>
                    <a:pt x="17933" y="27518"/>
                    <a:pt x="18207" y="27491"/>
                    <a:pt x="18502" y="27429"/>
                  </a:cubicBezTo>
                  <a:cubicBezTo>
                    <a:pt x="20851" y="26959"/>
                    <a:pt x="22730" y="20879"/>
                    <a:pt x="23539" y="16547"/>
                  </a:cubicBezTo>
                  <a:cubicBezTo>
                    <a:pt x="24348" y="12241"/>
                    <a:pt x="27271" y="10023"/>
                    <a:pt x="26801" y="7596"/>
                  </a:cubicBezTo>
                  <a:cubicBezTo>
                    <a:pt x="26540" y="6265"/>
                    <a:pt x="25809" y="4360"/>
                    <a:pt x="25209" y="2899"/>
                  </a:cubicBezTo>
                  <a:cubicBezTo>
                    <a:pt x="24713" y="1672"/>
                    <a:pt x="24270" y="759"/>
                    <a:pt x="24270" y="759"/>
                  </a:cubicBezTo>
                  <a:cubicBezTo>
                    <a:pt x="24270" y="759"/>
                    <a:pt x="21714" y="1"/>
                    <a:pt x="185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30;p89">
              <a:extLst>
                <a:ext uri="{FF2B5EF4-FFF2-40B4-BE49-F238E27FC236}">
                  <a16:creationId xmlns:a16="http://schemas.microsoft.com/office/drawing/2014/main" id="{D3C682D7-25A7-496A-A2C5-24C7D897BE12}"/>
                </a:ext>
              </a:extLst>
            </p:cNvPr>
            <p:cNvSpPr/>
            <p:nvPr/>
          </p:nvSpPr>
          <p:spPr>
            <a:xfrm>
              <a:off x="4766275" y="2498550"/>
              <a:ext cx="244025" cy="238200"/>
            </a:xfrm>
            <a:custGeom>
              <a:avLst/>
              <a:gdLst/>
              <a:ahLst/>
              <a:cxnLst/>
              <a:rect l="l" t="t" r="r" b="b"/>
              <a:pathLst>
                <a:path w="9761" h="9528" extrusionOk="0">
                  <a:moveTo>
                    <a:pt x="5762" y="0"/>
                  </a:moveTo>
                  <a:cubicBezTo>
                    <a:pt x="5303" y="0"/>
                    <a:pt x="3065" y="146"/>
                    <a:pt x="1618" y="2899"/>
                  </a:cubicBezTo>
                  <a:cubicBezTo>
                    <a:pt x="1592" y="2951"/>
                    <a:pt x="1566" y="3003"/>
                    <a:pt x="1540" y="3030"/>
                  </a:cubicBezTo>
                  <a:cubicBezTo>
                    <a:pt x="0" y="6057"/>
                    <a:pt x="1279" y="8066"/>
                    <a:pt x="1279" y="8066"/>
                  </a:cubicBezTo>
                  <a:cubicBezTo>
                    <a:pt x="1891" y="8240"/>
                    <a:pt x="2472" y="8308"/>
                    <a:pt x="3012" y="8308"/>
                  </a:cubicBezTo>
                  <a:cubicBezTo>
                    <a:pt x="4919" y="8308"/>
                    <a:pt x="6311" y="7463"/>
                    <a:pt x="6697" y="7463"/>
                  </a:cubicBezTo>
                  <a:cubicBezTo>
                    <a:pt x="6710" y="7463"/>
                    <a:pt x="6722" y="7464"/>
                    <a:pt x="6733" y="7466"/>
                  </a:cubicBezTo>
                  <a:cubicBezTo>
                    <a:pt x="7151" y="7544"/>
                    <a:pt x="6159" y="9527"/>
                    <a:pt x="6159" y="9527"/>
                  </a:cubicBezTo>
                  <a:cubicBezTo>
                    <a:pt x="8038" y="8823"/>
                    <a:pt x="9760" y="6787"/>
                    <a:pt x="8951" y="3734"/>
                  </a:cubicBezTo>
                  <a:cubicBezTo>
                    <a:pt x="8142" y="655"/>
                    <a:pt x="5846" y="2"/>
                    <a:pt x="5846" y="2"/>
                  </a:cubicBezTo>
                  <a:cubicBezTo>
                    <a:pt x="5846" y="2"/>
                    <a:pt x="5816" y="0"/>
                    <a:pt x="5762" y="0"/>
                  </a:cubicBezTo>
                  <a:close/>
                </a:path>
              </a:pathLst>
            </a:custGeom>
            <a:solidFill>
              <a:srgbClr val="2A3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31;p89">
              <a:extLst>
                <a:ext uri="{FF2B5EF4-FFF2-40B4-BE49-F238E27FC236}">
                  <a16:creationId xmlns:a16="http://schemas.microsoft.com/office/drawing/2014/main" id="{4CC3C063-CC1F-44D1-B3B1-C3C58CBBA14B}"/>
                </a:ext>
              </a:extLst>
            </p:cNvPr>
            <p:cNvSpPr/>
            <p:nvPr/>
          </p:nvSpPr>
          <p:spPr>
            <a:xfrm>
              <a:off x="4804750" y="2497700"/>
              <a:ext cx="200325" cy="238400"/>
            </a:xfrm>
            <a:custGeom>
              <a:avLst/>
              <a:gdLst/>
              <a:ahLst/>
              <a:cxnLst/>
              <a:rect l="l" t="t" r="r" b="b"/>
              <a:pathLst>
                <a:path w="8013" h="9536" extrusionOk="0">
                  <a:moveTo>
                    <a:pt x="4097" y="0"/>
                  </a:moveTo>
                  <a:cubicBezTo>
                    <a:pt x="3908" y="0"/>
                    <a:pt x="3722" y="24"/>
                    <a:pt x="3550" y="63"/>
                  </a:cubicBezTo>
                  <a:cubicBezTo>
                    <a:pt x="2637" y="271"/>
                    <a:pt x="1149" y="872"/>
                    <a:pt x="79" y="2933"/>
                  </a:cubicBezTo>
                  <a:cubicBezTo>
                    <a:pt x="53" y="2959"/>
                    <a:pt x="27" y="3011"/>
                    <a:pt x="1" y="3037"/>
                  </a:cubicBezTo>
                  <a:cubicBezTo>
                    <a:pt x="366" y="3899"/>
                    <a:pt x="1123" y="4551"/>
                    <a:pt x="2010" y="4786"/>
                  </a:cubicBezTo>
                  <a:cubicBezTo>
                    <a:pt x="3889" y="5282"/>
                    <a:pt x="5768" y="5412"/>
                    <a:pt x="5194" y="7474"/>
                  </a:cubicBezTo>
                  <a:cubicBezTo>
                    <a:pt x="5612" y="7552"/>
                    <a:pt x="4672" y="9457"/>
                    <a:pt x="4620" y="9535"/>
                  </a:cubicBezTo>
                  <a:cubicBezTo>
                    <a:pt x="5063" y="9379"/>
                    <a:pt x="5455" y="9170"/>
                    <a:pt x="5820" y="8883"/>
                  </a:cubicBezTo>
                  <a:cubicBezTo>
                    <a:pt x="7125" y="7891"/>
                    <a:pt x="8012" y="6143"/>
                    <a:pt x="7386" y="3742"/>
                  </a:cubicBezTo>
                  <a:cubicBezTo>
                    <a:pt x="6577" y="663"/>
                    <a:pt x="4307" y="10"/>
                    <a:pt x="4307" y="10"/>
                  </a:cubicBezTo>
                  <a:cubicBezTo>
                    <a:pt x="4237" y="3"/>
                    <a:pt x="4167" y="0"/>
                    <a:pt x="4097" y="0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32;p89">
              <a:extLst>
                <a:ext uri="{FF2B5EF4-FFF2-40B4-BE49-F238E27FC236}">
                  <a16:creationId xmlns:a16="http://schemas.microsoft.com/office/drawing/2014/main" id="{7C6D6674-D183-4DA7-B1A4-2A24AAD0515F}"/>
                </a:ext>
              </a:extLst>
            </p:cNvPr>
            <p:cNvSpPr/>
            <p:nvPr/>
          </p:nvSpPr>
          <p:spPr>
            <a:xfrm>
              <a:off x="3993825" y="2715200"/>
              <a:ext cx="340575" cy="1033975"/>
            </a:xfrm>
            <a:custGeom>
              <a:avLst/>
              <a:gdLst/>
              <a:ahLst/>
              <a:cxnLst/>
              <a:rect l="l" t="t" r="r" b="b"/>
              <a:pathLst>
                <a:path w="13623" h="41359" extrusionOk="0">
                  <a:moveTo>
                    <a:pt x="11353" y="0"/>
                  </a:moveTo>
                  <a:cubicBezTo>
                    <a:pt x="11196" y="157"/>
                    <a:pt x="10022" y="1436"/>
                    <a:pt x="6968" y="3341"/>
                  </a:cubicBezTo>
                  <a:cubicBezTo>
                    <a:pt x="6446" y="3680"/>
                    <a:pt x="6003" y="4097"/>
                    <a:pt x="5611" y="4593"/>
                  </a:cubicBezTo>
                  <a:cubicBezTo>
                    <a:pt x="2741" y="8194"/>
                    <a:pt x="1" y="17432"/>
                    <a:pt x="1828" y="28627"/>
                  </a:cubicBezTo>
                  <a:cubicBezTo>
                    <a:pt x="2610" y="33429"/>
                    <a:pt x="3550" y="36482"/>
                    <a:pt x="4489" y="38413"/>
                  </a:cubicBezTo>
                  <a:cubicBezTo>
                    <a:pt x="5587" y="40701"/>
                    <a:pt x="6724" y="41358"/>
                    <a:pt x="7700" y="41358"/>
                  </a:cubicBezTo>
                  <a:cubicBezTo>
                    <a:pt x="8117" y="41358"/>
                    <a:pt x="8504" y="41239"/>
                    <a:pt x="8847" y="41075"/>
                  </a:cubicBezTo>
                  <a:cubicBezTo>
                    <a:pt x="10570" y="40214"/>
                    <a:pt x="9865" y="35960"/>
                    <a:pt x="9813" y="35726"/>
                  </a:cubicBezTo>
                  <a:lnTo>
                    <a:pt x="9813" y="35726"/>
                  </a:lnTo>
                  <a:cubicBezTo>
                    <a:pt x="9864" y="35844"/>
                    <a:pt x="10210" y="36522"/>
                    <a:pt x="10768" y="36522"/>
                  </a:cubicBezTo>
                  <a:cubicBezTo>
                    <a:pt x="11071" y="36522"/>
                    <a:pt x="11435" y="36322"/>
                    <a:pt x="11848" y="35726"/>
                  </a:cubicBezTo>
                  <a:cubicBezTo>
                    <a:pt x="12736" y="34421"/>
                    <a:pt x="11509" y="30506"/>
                    <a:pt x="10752" y="28471"/>
                  </a:cubicBezTo>
                  <a:lnTo>
                    <a:pt x="10752" y="28471"/>
                  </a:lnTo>
                  <a:cubicBezTo>
                    <a:pt x="10980" y="28822"/>
                    <a:pt x="11322" y="29108"/>
                    <a:pt x="11778" y="29108"/>
                  </a:cubicBezTo>
                  <a:cubicBezTo>
                    <a:pt x="11898" y="29108"/>
                    <a:pt x="12026" y="29088"/>
                    <a:pt x="12161" y="29045"/>
                  </a:cubicBezTo>
                  <a:cubicBezTo>
                    <a:pt x="13623" y="28549"/>
                    <a:pt x="11587" y="24139"/>
                    <a:pt x="9969" y="17511"/>
                  </a:cubicBezTo>
                  <a:cubicBezTo>
                    <a:pt x="8351" y="10908"/>
                    <a:pt x="9160" y="2793"/>
                    <a:pt x="113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33;p89">
              <a:extLst>
                <a:ext uri="{FF2B5EF4-FFF2-40B4-BE49-F238E27FC236}">
                  <a16:creationId xmlns:a16="http://schemas.microsoft.com/office/drawing/2014/main" id="{8F331158-8906-402E-899B-725892213DC0}"/>
                </a:ext>
              </a:extLst>
            </p:cNvPr>
            <p:cNvSpPr/>
            <p:nvPr/>
          </p:nvSpPr>
          <p:spPr>
            <a:xfrm>
              <a:off x="4286100" y="3900600"/>
              <a:ext cx="44400" cy="32000"/>
            </a:xfrm>
            <a:custGeom>
              <a:avLst/>
              <a:gdLst/>
              <a:ahLst/>
              <a:cxnLst/>
              <a:rect l="l" t="t" r="r" b="b"/>
              <a:pathLst>
                <a:path w="1776" h="1280" extrusionOk="0">
                  <a:moveTo>
                    <a:pt x="497" y="1"/>
                  </a:moveTo>
                  <a:cubicBezTo>
                    <a:pt x="497" y="1"/>
                    <a:pt x="1" y="914"/>
                    <a:pt x="236" y="1279"/>
                  </a:cubicBezTo>
                  <a:cubicBezTo>
                    <a:pt x="653" y="836"/>
                    <a:pt x="1175" y="522"/>
                    <a:pt x="1775" y="366"/>
                  </a:cubicBezTo>
                  <a:lnTo>
                    <a:pt x="497" y="1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34;p89">
              <a:extLst>
                <a:ext uri="{FF2B5EF4-FFF2-40B4-BE49-F238E27FC236}">
                  <a16:creationId xmlns:a16="http://schemas.microsoft.com/office/drawing/2014/main" id="{0255830A-334E-4C40-A088-B3A33321A8AD}"/>
                </a:ext>
              </a:extLst>
            </p:cNvPr>
            <p:cNvSpPr/>
            <p:nvPr/>
          </p:nvSpPr>
          <p:spPr>
            <a:xfrm>
              <a:off x="4287625" y="3872200"/>
              <a:ext cx="126375" cy="44725"/>
            </a:xfrm>
            <a:custGeom>
              <a:avLst/>
              <a:gdLst/>
              <a:ahLst/>
              <a:cxnLst/>
              <a:rect l="l" t="t" r="r" b="b"/>
              <a:pathLst>
                <a:path w="5055" h="1789" extrusionOk="0">
                  <a:moveTo>
                    <a:pt x="2307" y="1"/>
                  </a:moveTo>
                  <a:cubicBezTo>
                    <a:pt x="1813" y="1"/>
                    <a:pt x="1318" y="107"/>
                    <a:pt x="905" y="406"/>
                  </a:cubicBezTo>
                  <a:cubicBezTo>
                    <a:pt x="1" y="1094"/>
                    <a:pt x="549" y="1723"/>
                    <a:pt x="1264" y="1723"/>
                  </a:cubicBezTo>
                  <a:cubicBezTo>
                    <a:pt x="1498" y="1723"/>
                    <a:pt x="1750" y="1656"/>
                    <a:pt x="1975" y="1502"/>
                  </a:cubicBezTo>
                  <a:cubicBezTo>
                    <a:pt x="2353" y="1235"/>
                    <a:pt x="2779" y="1105"/>
                    <a:pt x="3169" y="1105"/>
                  </a:cubicBezTo>
                  <a:cubicBezTo>
                    <a:pt x="3694" y="1105"/>
                    <a:pt x="4155" y="1340"/>
                    <a:pt x="4350" y="1789"/>
                  </a:cubicBezTo>
                  <a:cubicBezTo>
                    <a:pt x="4350" y="1789"/>
                    <a:pt x="5055" y="823"/>
                    <a:pt x="4559" y="589"/>
                  </a:cubicBezTo>
                  <a:cubicBezTo>
                    <a:pt x="4247" y="415"/>
                    <a:pt x="3280" y="1"/>
                    <a:pt x="2307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35;p89">
              <a:extLst>
                <a:ext uri="{FF2B5EF4-FFF2-40B4-BE49-F238E27FC236}">
                  <a16:creationId xmlns:a16="http://schemas.microsoft.com/office/drawing/2014/main" id="{AF3FA334-74D4-4F82-B747-0A02E82488C8}"/>
                </a:ext>
              </a:extLst>
            </p:cNvPr>
            <p:cNvSpPr/>
            <p:nvPr/>
          </p:nvSpPr>
          <p:spPr>
            <a:xfrm>
              <a:off x="4466825" y="3945625"/>
              <a:ext cx="45025" cy="31325"/>
            </a:xfrm>
            <a:custGeom>
              <a:avLst/>
              <a:gdLst/>
              <a:ahLst/>
              <a:cxnLst/>
              <a:rect l="l" t="t" r="r" b="b"/>
              <a:pathLst>
                <a:path w="1801" h="1253" extrusionOk="0">
                  <a:moveTo>
                    <a:pt x="522" y="0"/>
                  </a:moveTo>
                  <a:cubicBezTo>
                    <a:pt x="522" y="0"/>
                    <a:pt x="0" y="887"/>
                    <a:pt x="261" y="1253"/>
                  </a:cubicBezTo>
                  <a:cubicBezTo>
                    <a:pt x="679" y="809"/>
                    <a:pt x="1201" y="496"/>
                    <a:pt x="1801" y="339"/>
                  </a:cubicBezTo>
                  <a:lnTo>
                    <a:pt x="522" y="0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36;p89">
              <a:extLst>
                <a:ext uri="{FF2B5EF4-FFF2-40B4-BE49-F238E27FC236}">
                  <a16:creationId xmlns:a16="http://schemas.microsoft.com/office/drawing/2014/main" id="{1C1FA292-C67B-4119-9BDA-998665AC7384}"/>
                </a:ext>
              </a:extLst>
            </p:cNvPr>
            <p:cNvSpPr/>
            <p:nvPr/>
          </p:nvSpPr>
          <p:spPr>
            <a:xfrm>
              <a:off x="4469025" y="3916750"/>
              <a:ext cx="126350" cy="44550"/>
            </a:xfrm>
            <a:custGeom>
              <a:avLst/>
              <a:gdLst/>
              <a:ahLst/>
              <a:cxnLst/>
              <a:rect l="l" t="t" r="r" b="b"/>
              <a:pathLst>
                <a:path w="5054" h="1782" extrusionOk="0">
                  <a:moveTo>
                    <a:pt x="2314" y="1"/>
                  </a:moveTo>
                  <a:cubicBezTo>
                    <a:pt x="1815" y="1"/>
                    <a:pt x="1315" y="112"/>
                    <a:pt x="904" y="424"/>
                  </a:cubicBezTo>
                  <a:cubicBezTo>
                    <a:pt x="0" y="1093"/>
                    <a:pt x="546" y="1716"/>
                    <a:pt x="1250" y="1716"/>
                  </a:cubicBezTo>
                  <a:cubicBezTo>
                    <a:pt x="1481" y="1716"/>
                    <a:pt x="1729" y="1649"/>
                    <a:pt x="1948" y="1494"/>
                  </a:cubicBezTo>
                  <a:cubicBezTo>
                    <a:pt x="2332" y="1231"/>
                    <a:pt x="2758" y="1106"/>
                    <a:pt x="3145" y="1106"/>
                  </a:cubicBezTo>
                  <a:cubicBezTo>
                    <a:pt x="3679" y="1106"/>
                    <a:pt x="4141" y="1343"/>
                    <a:pt x="4322" y="1781"/>
                  </a:cubicBezTo>
                  <a:cubicBezTo>
                    <a:pt x="4322" y="1781"/>
                    <a:pt x="5053" y="816"/>
                    <a:pt x="4557" y="581"/>
                  </a:cubicBezTo>
                  <a:cubicBezTo>
                    <a:pt x="4231" y="409"/>
                    <a:pt x="3273" y="1"/>
                    <a:pt x="2314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37;p89">
              <a:extLst>
                <a:ext uri="{FF2B5EF4-FFF2-40B4-BE49-F238E27FC236}">
                  <a16:creationId xmlns:a16="http://schemas.microsoft.com/office/drawing/2014/main" id="{4B30A336-0246-4727-B66C-C45F9F885357}"/>
                </a:ext>
              </a:extLst>
            </p:cNvPr>
            <p:cNvSpPr/>
            <p:nvPr/>
          </p:nvSpPr>
          <p:spPr>
            <a:xfrm>
              <a:off x="3796150" y="3605950"/>
              <a:ext cx="1587950" cy="701775"/>
            </a:xfrm>
            <a:custGeom>
              <a:avLst/>
              <a:gdLst/>
              <a:ahLst/>
              <a:cxnLst/>
              <a:rect l="l" t="t" r="r" b="b"/>
              <a:pathLst>
                <a:path w="63518" h="28071" extrusionOk="0">
                  <a:moveTo>
                    <a:pt x="2046" y="0"/>
                  </a:moveTo>
                  <a:cubicBezTo>
                    <a:pt x="1799" y="0"/>
                    <a:pt x="1552" y="85"/>
                    <a:pt x="1358" y="252"/>
                  </a:cubicBezTo>
                  <a:cubicBezTo>
                    <a:pt x="731" y="800"/>
                    <a:pt x="288" y="1505"/>
                    <a:pt x="105" y="2314"/>
                  </a:cubicBezTo>
                  <a:cubicBezTo>
                    <a:pt x="1" y="2705"/>
                    <a:pt x="105" y="3123"/>
                    <a:pt x="418" y="3410"/>
                  </a:cubicBezTo>
                  <a:cubicBezTo>
                    <a:pt x="15789" y="17188"/>
                    <a:pt x="34317" y="18885"/>
                    <a:pt x="43737" y="20085"/>
                  </a:cubicBezTo>
                  <a:cubicBezTo>
                    <a:pt x="53262" y="21285"/>
                    <a:pt x="60752" y="28070"/>
                    <a:pt x="60752" y="28070"/>
                  </a:cubicBezTo>
                  <a:lnTo>
                    <a:pt x="63518" y="24495"/>
                  </a:lnTo>
                  <a:cubicBezTo>
                    <a:pt x="63518" y="24495"/>
                    <a:pt x="62605" y="23765"/>
                    <a:pt x="61091" y="22721"/>
                  </a:cubicBezTo>
                  <a:cubicBezTo>
                    <a:pt x="58247" y="20764"/>
                    <a:pt x="53288" y="17710"/>
                    <a:pt x="48121" y="16275"/>
                  </a:cubicBezTo>
                  <a:cubicBezTo>
                    <a:pt x="40241" y="14083"/>
                    <a:pt x="28602" y="14970"/>
                    <a:pt x="19338" y="10169"/>
                  </a:cubicBezTo>
                  <a:cubicBezTo>
                    <a:pt x="13727" y="7246"/>
                    <a:pt x="8299" y="3984"/>
                    <a:pt x="3080" y="461"/>
                  </a:cubicBezTo>
                  <a:lnTo>
                    <a:pt x="2663" y="200"/>
                  </a:lnTo>
                  <a:cubicBezTo>
                    <a:pt x="2480" y="66"/>
                    <a:pt x="2262" y="0"/>
                    <a:pt x="2046" y="0"/>
                  </a:cubicBezTo>
                  <a:close/>
                </a:path>
              </a:pathLst>
            </a:custGeom>
            <a:solidFill>
              <a:srgbClr val="4E24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038;p89">
              <a:extLst>
                <a:ext uri="{FF2B5EF4-FFF2-40B4-BE49-F238E27FC236}">
                  <a16:creationId xmlns:a16="http://schemas.microsoft.com/office/drawing/2014/main" id="{41412EFB-B74B-4EDA-A246-5EEFEE72F65F}"/>
                </a:ext>
              </a:extLst>
            </p:cNvPr>
            <p:cNvSpPr/>
            <p:nvPr/>
          </p:nvSpPr>
          <p:spPr>
            <a:xfrm>
              <a:off x="4340900" y="4006950"/>
              <a:ext cx="40475" cy="28875"/>
            </a:xfrm>
            <a:custGeom>
              <a:avLst/>
              <a:gdLst/>
              <a:ahLst/>
              <a:cxnLst/>
              <a:rect l="l" t="t" r="r" b="b"/>
              <a:pathLst>
                <a:path w="1619" h="1155" extrusionOk="0">
                  <a:moveTo>
                    <a:pt x="966" y="0"/>
                  </a:moveTo>
                  <a:cubicBezTo>
                    <a:pt x="679" y="418"/>
                    <a:pt x="340" y="783"/>
                    <a:pt x="1" y="1148"/>
                  </a:cubicBezTo>
                  <a:cubicBezTo>
                    <a:pt x="1" y="1148"/>
                    <a:pt x="33" y="1154"/>
                    <a:pt x="95" y="1154"/>
                  </a:cubicBezTo>
                  <a:cubicBezTo>
                    <a:pt x="297" y="1154"/>
                    <a:pt x="821" y="1093"/>
                    <a:pt x="1619" y="574"/>
                  </a:cubicBezTo>
                  <a:lnTo>
                    <a:pt x="966" y="0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039;p89">
              <a:extLst>
                <a:ext uri="{FF2B5EF4-FFF2-40B4-BE49-F238E27FC236}">
                  <a16:creationId xmlns:a16="http://schemas.microsoft.com/office/drawing/2014/main" id="{0D4572E2-10DA-4138-8AB5-78FEDAF2BD71}"/>
                </a:ext>
              </a:extLst>
            </p:cNvPr>
            <p:cNvSpPr/>
            <p:nvPr/>
          </p:nvSpPr>
          <p:spPr>
            <a:xfrm>
              <a:off x="4393750" y="4012150"/>
              <a:ext cx="33300" cy="23700"/>
            </a:xfrm>
            <a:custGeom>
              <a:avLst/>
              <a:gdLst/>
              <a:ahLst/>
              <a:cxnLst/>
              <a:rect l="l" t="t" r="r" b="b"/>
              <a:pathLst>
                <a:path w="1332" h="948" extrusionOk="0">
                  <a:moveTo>
                    <a:pt x="810" y="1"/>
                  </a:moveTo>
                  <a:cubicBezTo>
                    <a:pt x="575" y="340"/>
                    <a:pt x="288" y="653"/>
                    <a:pt x="1" y="940"/>
                  </a:cubicBezTo>
                  <a:cubicBezTo>
                    <a:pt x="1" y="940"/>
                    <a:pt x="34" y="948"/>
                    <a:pt x="99" y="948"/>
                  </a:cubicBezTo>
                  <a:cubicBezTo>
                    <a:pt x="279" y="948"/>
                    <a:pt x="700" y="892"/>
                    <a:pt x="1331" y="471"/>
                  </a:cubicBezTo>
                  <a:lnTo>
                    <a:pt x="810" y="1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040;p89">
              <a:extLst>
                <a:ext uri="{FF2B5EF4-FFF2-40B4-BE49-F238E27FC236}">
                  <a16:creationId xmlns:a16="http://schemas.microsoft.com/office/drawing/2014/main" id="{C643260F-D3F4-465A-B870-BE66971AF740}"/>
                </a:ext>
              </a:extLst>
            </p:cNvPr>
            <p:cNvSpPr/>
            <p:nvPr/>
          </p:nvSpPr>
          <p:spPr>
            <a:xfrm>
              <a:off x="4342875" y="3892175"/>
              <a:ext cx="94600" cy="132625"/>
            </a:xfrm>
            <a:custGeom>
              <a:avLst/>
              <a:gdLst/>
              <a:ahLst/>
              <a:cxnLst/>
              <a:rect l="l" t="t" r="r" b="b"/>
              <a:pathLst>
                <a:path w="3784" h="5305" extrusionOk="0">
                  <a:moveTo>
                    <a:pt x="1673" y="0"/>
                  </a:moveTo>
                  <a:cubicBezTo>
                    <a:pt x="1537" y="0"/>
                    <a:pt x="1400" y="14"/>
                    <a:pt x="1262" y="43"/>
                  </a:cubicBezTo>
                  <a:lnTo>
                    <a:pt x="1262" y="43"/>
                  </a:lnTo>
                  <a:cubicBezTo>
                    <a:pt x="1239" y="30"/>
                    <a:pt x="1227" y="24"/>
                    <a:pt x="1227" y="24"/>
                  </a:cubicBezTo>
                  <a:lnTo>
                    <a:pt x="1227" y="50"/>
                  </a:lnTo>
                  <a:cubicBezTo>
                    <a:pt x="1238" y="48"/>
                    <a:pt x="1250" y="45"/>
                    <a:pt x="1262" y="43"/>
                  </a:cubicBezTo>
                  <a:lnTo>
                    <a:pt x="1262" y="43"/>
                  </a:lnTo>
                  <a:cubicBezTo>
                    <a:pt x="1473" y="159"/>
                    <a:pt x="2539" y="828"/>
                    <a:pt x="1879" y="2243"/>
                  </a:cubicBezTo>
                  <a:cubicBezTo>
                    <a:pt x="1148" y="3782"/>
                    <a:pt x="0" y="4591"/>
                    <a:pt x="809" y="5165"/>
                  </a:cubicBezTo>
                  <a:cubicBezTo>
                    <a:pt x="944" y="5261"/>
                    <a:pt x="1089" y="5304"/>
                    <a:pt x="1240" y="5304"/>
                  </a:cubicBezTo>
                  <a:cubicBezTo>
                    <a:pt x="1997" y="5304"/>
                    <a:pt x="2914" y="4217"/>
                    <a:pt x="3523" y="3130"/>
                  </a:cubicBezTo>
                  <a:cubicBezTo>
                    <a:pt x="3732" y="2686"/>
                    <a:pt x="3784" y="2216"/>
                    <a:pt x="3706" y="1747"/>
                  </a:cubicBezTo>
                  <a:cubicBezTo>
                    <a:pt x="3547" y="725"/>
                    <a:pt x="2658" y="0"/>
                    <a:pt x="1673" y="0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041;p89">
              <a:extLst>
                <a:ext uri="{FF2B5EF4-FFF2-40B4-BE49-F238E27FC236}">
                  <a16:creationId xmlns:a16="http://schemas.microsoft.com/office/drawing/2014/main" id="{16DDE641-CFBB-4E74-BC87-2E1986CD3BAC}"/>
                </a:ext>
              </a:extLst>
            </p:cNvPr>
            <p:cNvSpPr/>
            <p:nvPr/>
          </p:nvSpPr>
          <p:spPr>
            <a:xfrm>
              <a:off x="4362425" y="3876400"/>
              <a:ext cx="101150" cy="151000"/>
            </a:xfrm>
            <a:custGeom>
              <a:avLst/>
              <a:gdLst/>
              <a:ahLst/>
              <a:cxnLst/>
              <a:rect l="l" t="t" r="r" b="b"/>
              <a:pathLst>
                <a:path w="4046" h="6040" extrusionOk="0">
                  <a:moveTo>
                    <a:pt x="1247" y="1"/>
                  </a:moveTo>
                  <a:cubicBezTo>
                    <a:pt x="1076" y="1"/>
                    <a:pt x="904" y="19"/>
                    <a:pt x="732" y="55"/>
                  </a:cubicBezTo>
                  <a:cubicBezTo>
                    <a:pt x="184" y="160"/>
                    <a:pt x="1" y="368"/>
                    <a:pt x="1045" y="838"/>
                  </a:cubicBezTo>
                  <a:cubicBezTo>
                    <a:pt x="3628" y="1960"/>
                    <a:pt x="2141" y="4361"/>
                    <a:pt x="2141" y="4361"/>
                  </a:cubicBezTo>
                  <a:cubicBezTo>
                    <a:pt x="2141" y="4361"/>
                    <a:pt x="1384" y="5509"/>
                    <a:pt x="1984" y="5953"/>
                  </a:cubicBezTo>
                  <a:cubicBezTo>
                    <a:pt x="2068" y="6011"/>
                    <a:pt x="2166" y="6039"/>
                    <a:pt x="2271" y="6039"/>
                  </a:cubicBezTo>
                  <a:cubicBezTo>
                    <a:pt x="2921" y="6039"/>
                    <a:pt x="3885" y="4992"/>
                    <a:pt x="4020" y="3578"/>
                  </a:cubicBezTo>
                  <a:cubicBezTo>
                    <a:pt x="4046" y="2926"/>
                    <a:pt x="3915" y="2273"/>
                    <a:pt x="3654" y="1673"/>
                  </a:cubicBezTo>
                  <a:cubicBezTo>
                    <a:pt x="3273" y="663"/>
                    <a:pt x="2293" y="1"/>
                    <a:pt x="1247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042;p89">
              <a:extLst>
                <a:ext uri="{FF2B5EF4-FFF2-40B4-BE49-F238E27FC236}">
                  <a16:creationId xmlns:a16="http://schemas.microsoft.com/office/drawing/2014/main" id="{66042B81-1F17-4762-834D-64B2731EF94F}"/>
                </a:ext>
              </a:extLst>
            </p:cNvPr>
            <p:cNvSpPr/>
            <p:nvPr/>
          </p:nvSpPr>
          <p:spPr>
            <a:xfrm>
              <a:off x="4521625" y="4051300"/>
              <a:ext cx="41125" cy="28975"/>
            </a:xfrm>
            <a:custGeom>
              <a:avLst/>
              <a:gdLst/>
              <a:ahLst/>
              <a:cxnLst/>
              <a:rect l="l" t="t" r="r" b="b"/>
              <a:pathLst>
                <a:path w="1645" h="1159" extrusionOk="0">
                  <a:moveTo>
                    <a:pt x="992" y="1"/>
                  </a:moveTo>
                  <a:cubicBezTo>
                    <a:pt x="705" y="418"/>
                    <a:pt x="366" y="784"/>
                    <a:pt x="0" y="1149"/>
                  </a:cubicBezTo>
                  <a:cubicBezTo>
                    <a:pt x="0" y="1149"/>
                    <a:pt x="44" y="1158"/>
                    <a:pt x="129" y="1158"/>
                  </a:cubicBezTo>
                  <a:cubicBezTo>
                    <a:pt x="357" y="1158"/>
                    <a:pt x="883" y="1089"/>
                    <a:pt x="1644" y="575"/>
                  </a:cubicBezTo>
                  <a:lnTo>
                    <a:pt x="992" y="1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043;p89">
              <a:extLst>
                <a:ext uri="{FF2B5EF4-FFF2-40B4-BE49-F238E27FC236}">
                  <a16:creationId xmlns:a16="http://schemas.microsoft.com/office/drawing/2014/main" id="{D2B5DEAA-116C-46ED-89FB-D7E1C8DE872C}"/>
                </a:ext>
              </a:extLst>
            </p:cNvPr>
            <p:cNvSpPr/>
            <p:nvPr/>
          </p:nvSpPr>
          <p:spPr>
            <a:xfrm>
              <a:off x="4575125" y="4056525"/>
              <a:ext cx="33300" cy="23700"/>
            </a:xfrm>
            <a:custGeom>
              <a:avLst/>
              <a:gdLst/>
              <a:ahLst/>
              <a:cxnLst/>
              <a:rect l="l" t="t" r="r" b="b"/>
              <a:pathLst>
                <a:path w="1332" h="948" extrusionOk="0">
                  <a:moveTo>
                    <a:pt x="809" y="0"/>
                  </a:moveTo>
                  <a:cubicBezTo>
                    <a:pt x="548" y="340"/>
                    <a:pt x="287" y="653"/>
                    <a:pt x="0" y="940"/>
                  </a:cubicBezTo>
                  <a:cubicBezTo>
                    <a:pt x="0" y="940"/>
                    <a:pt x="34" y="947"/>
                    <a:pt x="99" y="947"/>
                  </a:cubicBezTo>
                  <a:cubicBezTo>
                    <a:pt x="279" y="947"/>
                    <a:pt x="700" y="891"/>
                    <a:pt x="1331" y="47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051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044;p89">
              <a:extLst>
                <a:ext uri="{FF2B5EF4-FFF2-40B4-BE49-F238E27FC236}">
                  <a16:creationId xmlns:a16="http://schemas.microsoft.com/office/drawing/2014/main" id="{065275B7-BBA5-46FC-8BC1-2C27D1E0E86F}"/>
                </a:ext>
              </a:extLst>
            </p:cNvPr>
            <p:cNvSpPr/>
            <p:nvPr/>
          </p:nvSpPr>
          <p:spPr>
            <a:xfrm>
              <a:off x="4524225" y="3936525"/>
              <a:ext cx="94625" cy="132625"/>
            </a:xfrm>
            <a:custGeom>
              <a:avLst/>
              <a:gdLst/>
              <a:ahLst/>
              <a:cxnLst/>
              <a:rect l="l" t="t" r="r" b="b"/>
              <a:pathLst>
                <a:path w="3785" h="5305" extrusionOk="0">
                  <a:moveTo>
                    <a:pt x="1656" y="1"/>
                  </a:moveTo>
                  <a:cubicBezTo>
                    <a:pt x="1506" y="1"/>
                    <a:pt x="1354" y="17"/>
                    <a:pt x="1201" y="51"/>
                  </a:cubicBezTo>
                  <a:cubicBezTo>
                    <a:pt x="1201" y="51"/>
                    <a:pt x="2584" y="703"/>
                    <a:pt x="1854" y="2243"/>
                  </a:cubicBezTo>
                  <a:cubicBezTo>
                    <a:pt x="1123" y="3783"/>
                    <a:pt x="1" y="4592"/>
                    <a:pt x="810" y="5166"/>
                  </a:cubicBezTo>
                  <a:cubicBezTo>
                    <a:pt x="945" y="5261"/>
                    <a:pt x="1089" y="5305"/>
                    <a:pt x="1241" y="5305"/>
                  </a:cubicBezTo>
                  <a:cubicBezTo>
                    <a:pt x="1997" y="5305"/>
                    <a:pt x="2910" y="4218"/>
                    <a:pt x="3498" y="3130"/>
                  </a:cubicBezTo>
                  <a:cubicBezTo>
                    <a:pt x="3706" y="2713"/>
                    <a:pt x="3785" y="2217"/>
                    <a:pt x="3680" y="1747"/>
                  </a:cubicBezTo>
                  <a:cubicBezTo>
                    <a:pt x="3521" y="726"/>
                    <a:pt x="2652" y="1"/>
                    <a:pt x="1656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045;p89">
              <a:extLst>
                <a:ext uri="{FF2B5EF4-FFF2-40B4-BE49-F238E27FC236}">
                  <a16:creationId xmlns:a16="http://schemas.microsoft.com/office/drawing/2014/main" id="{3A799407-C8D1-4B5F-9AA6-590D5EB5A2CB}"/>
                </a:ext>
              </a:extLst>
            </p:cNvPr>
            <p:cNvSpPr/>
            <p:nvPr/>
          </p:nvSpPr>
          <p:spPr>
            <a:xfrm>
              <a:off x="4543800" y="3920775"/>
              <a:ext cx="101150" cy="151000"/>
            </a:xfrm>
            <a:custGeom>
              <a:avLst/>
              <a:gdLst/>
              <a:ahLst/>
              <a:cxnLst/>
              <a:rect l="l" t="t" r="r" b="b"/>
              <a:pathLst>
                <a:path w="4046" h="6040" extrusionOk="0">
                  <a:moveTo>
                    <a:pt x="1246" y="1"/>
                  </a:moveTo>
                  <a:cubicBezTo>
                    <a:pt x="1076" y="1"/>
                    <a:pt x="903" y="18"/>
                    <a:pt x="731" y="55"/>
                  </a:cubicBezTo>
                  <a:cubicBezTo>
                    <a:pt x="183" y="159"/>
                    <a:pt x="1" y="394"/>
                    <a:pt x="1044" y="864"/>
                  </a:cubicBezTo>
                  <a:cubicBezTo>
                    <a:pt x="3602" y="1960"/>
                    <a:pt x="2140" y="4361"/>
                    <a:pt x="2140" y="4361"/>
                  </a:cubicBezTo>
                  <a:cubicBezTo>
                    <a:pt x="2140" y="4361"/>
                    <a:pt x="1384" y="5535"/>
                    <a:pt x="1984" y="5952"/>
                  </a:cubicBezTo>
                  <a:cubicBezTo>
                    <a:pt x="2069" y="6012"/>
                    <a:pt x="2168" y="6040"/>
                    <a:pt x="2274" y="6040"/>
                  </a:cubicBezTo>
                  <a:cubicBezTo>
                    <a:pt x="2918" y="6040"/>
                    <a:pt x="3863" y="5010"/>
                    <a:pt x="4019" y="3578"/>
                  </a:cubicBezTo>
                  <a:cubicBezTo>
                    <a:pt x="4045" y="2925"/>
                    <a:pt x="3915" y="2273"/>
                    <a:pt x="3654" y="1673"/>
                  </a:cubicBezTo>
                  <a:cubicBezTo>
                    <a:pt x="3273" y="663"/>
                    <a:pt x="2293" y="1"/>
                    <a:pt x="1246" y="1"/>
                  </a:cubicBezTo>
                  <a:close/>
                </a:path>
              </a:pathLst>
            </a:custGeom>
            <a:solidFill>
              <a:srgbClr val="444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046;p89">
              <a:extLst>
                <a:ext uri="{FF2B5EF4-FFF2-40B4-BE49-F238E27FC236}">
                  <a16:creationId xmlns:a16="http://schemas.microsoft.com/office/drawing/2014/main" id="{C5C4AE1B-DC69-4587-9465-F94A1897B6C4}"/>
                </a:ext>
              </a:extLst>
            </p:cNvPr>
            <p:cNvSpPr/>
            <p:nvPr/>
          </p:nvSpPr>
          <p:spPr>
            <a:xfrm>
              <a:off x="3993825" y="2830675"/>
              <a:ext cx="180100" cy="847975"/>
            </a:xfrm>
            <a:custGeom>
              <a:avLst/>
              <a:gdLst/>
              <a:ahLst/>
              <a:cxnLst/>
              <a:rect l="l" t="t" r="r" b="b"/>
              <a:pathLst>
                <a:path w="7204" h="33919" extrusionOk="0">
                  <a:moveTo>
                    <a:pt x="5638" y="0"/>
                  </a:moveTo>
                  <a:cubicBezTo>
                    <a:pt x="2741" y="3602"/>
                    <a:pt x="1" y="12839"/>
                    <a:pt x="1854" y="24035"/>
                  </a:cubicBezTo>
                  <a:cubicBezTo>
                    <a:pt x="2637" y="28810"/>
                    <a:pt x="3550" y="31889"/>
                    <a:pt x="4489" y="33821"/>
                  </a:cubicBezTo>
                  <a:cubicBezTo>
                    <a:pt x="4659" y="33886"/>
                    <a:pt x="4835" y="33918"/>
                    <a:pt x="5011" y="33918"/>
                  </a:cubicBezTo>
                  <a:cubicBezTo>
                    <a:pt x="5187" y="33918"/>
                    <a:pt x="5364" y="33886"/>
                    <a:pt x="5533" y="33821"/>
                  </a:cubicBezTo>
                  <a:cubicBezTo>
                    <a:pt x="6394" y="33429"/>
                    <a:pt x="6394" y="32229"/>
                    <a:pt x="6264" y="31289"/>
                  </a:cubicBezTo>
                  <a:lnTo>
                    <a:pt x="4724" y="20459"/>
                  </a:lnTo>
                  <a:lnTo>
                    <a:pt x="4724" y="20459"/>
                  </a:lnTo>
                  <a:cubicBezTo>
                    <a:pt x="4985" y="20903"/>
                    <a:pt x="5377" y="21268"/>
                    <a:pt x="5846" y="21503"/>
                  </a:cubicBezTo>
                  <a:cubicBezTo>
                    <a:pt x="5973" y="21552"/>
                    <a:pt x="6114" y="21577"/>
                    <a:pt x="6257" y="21577"/>
                  </a:cubicBezTo>
                  <a:cubicBezTo>
                    <a:pt x="6644" y="21577"/>
                    <a:pt x="7037" y="21396"/>
                    <a:pt x="7151" y="21034"/>
                  </a:cubicBezTo>
                  <a:cubicBezTo>
                    <a:pt x="7203" y="20747"/>
                    <a:pt x="7177" y="20407"/>
                    <a:pt x="7047" y="20146"/>
                  </a:cubicBezTo>
                  <a:cubicBezTo>
                    <a:pt x="4829" y="13648"/>
                    <a:pt x="4359" y="6707"/>
                    <a:pt x="5638" y="0"/>
                  </a:cubicBezTo>
                  <a:close/>
                </a:path>
              </a:pathLst>
            </a:custGeom>
            <a:solidFill>
              <a:srgbClr val="000000">
                <a:alpha val="1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047;p89">
              <a:extLst>
                <a:ext uri="{FF2B5EF4-FFF2-40B4-BE49-F238E27FC236}">
                  <a16:creationId xmlns:a16="http://schemas.microsoft.com/office/drawing/2014/main" id="{9B8DCAD2-D63D-45ED-B111-58CF1E85365F}"/>
                </a:ext>
              </a:extLst>
            </p:cNvPr>
            <p:cNvSpPr/>
            <p:nvPr/>
          </p:nvSpPr>
          <p:spPr>
            <a:xfrm>
              <a:off x="4733000" y="2384400"/>
              <a:ext cx="31325" cy="74500"/>
            </a:xfrm>
            <a:custGeom>
              <a:avLst/>
              <a:gdLst/>
              <a:ahLst/>
              <a:cxnLst/>
              <a:rect l="l" t="t" r="r" b="b"/>
              <a:pathLst>
                <a:path w="1253" h="2980" extrusionOk="0">
                  <a:moveTo>
                    <a:pt x="818" y="1"/>
                  </a:moveTo>
                  <a:cubicBezTo>
                    <a:pt x="536" y="1"/>
                    <a:pt x="233" y="618"/>
                    <a:pt x="105" y="1411"/>
                  </a:cubicBezTo>
                  <a:cubicBezTo>
                    <a:pt x="0" y="2246"/>
                    <a:pt x="131" y="2951"/>
                    <a:pt x="418" y="2977"/>
                  </a:cubicBezTo>
                  <a:cubicBezTo>
                    <a:pt x="429" y="2979"/>
                    <a:pt x="440" y="2980"/>
                    <a:pt x="450" y="2980"/>
                  </a:cubicBezTo>
                  <a:cubicBezTo>
                    <a:pt x="728" y="2980"/>
                    <a:pt x="1022" y="2346"/>
                    <a:pt x="1122" y="1567"/>
                  </a:cubicBezTo>
                  <a:cubicBezTo>
                    <a:pt x="1253" y="732"/>
                    <a:pt x="1096" y="54"/>
                    <a:pt x="835" y="2"/>
                  </a:cubicBezTo>
                  <a:cubicBezTo>
                    <a:pt x="830" y="1"/>
                    <a:pt x="824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902;p37">
            <a:extLst>
              <a:ext uri="{FF2B5EF4-FFF2-40B4-BE49-F238E27FC236}">
                <a16:creationId xmlns:a16="http://schemas.microsoft.com/office/drawing/2014/main" id="{7C7E7D7A-CC9C-4058-8DD1-2B5430BF5378}"/>
              </a:ext>
            </a:extLst>
          </p:cNvPr>
          <p:cNvGrpSpPr/>
          <p:nvPr/>
        </p:nvGrpSpPr>
        <p:grpSpPr>
          <a:xfrm>
            <a:off x="-917598" y="3652015"/>
            <a:ext cx="3362920" cy="3354006"/>
            <a:chOff x="4048209" y="1327361"/>
            <a:chExt cx="3486698" cy="3477455"/>
          </a:xfrm>
        </p:grpSpPr>
        <p:grpSp>
          <p:nvGrpSpPr>
            <p:cNvPr id="194" name="Google Shape;903;p37">
              <a:extLst>
                <a:ext uri="{FF2B5EF4-FFF2-40B4-BE49-F238E27FC236}">
                  <a16:creationId xmlns:a16="http://schemas.microsoft.com/office/drawing/2014/main" id="{5D9F26C0-3A15-4FF1-BA05-2F0F5D24B51E}"/>
                </a:ext>
              </a:extLst>
            </p:cNvPr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217" name="Google Shape;904;p37">
                <a:extLst>
                  <a:ext uri="{FF2B5EF4-FFF2-40B4-BE49-F238E27FC236}">
                    <a16:creationId xmlns:a16="http://schemas.microsoft.com/office/drawing/2014/main" id="{79A5EAE3-F810-4AA4-A8C0-36008BEAB21F}"/>
                  </a:ext>
                </a:extLst>
              </p:cNvPr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" name="Google Shape;905;p37">
                <a:extLst>
                  <a:ext uri="{FF2B5EF4-FFF2-40B4-BE49-F238E27FC236}">
                    <a16:creationId xmlns:a16="http://schemas.microsoft.com/office/drawing/2014/main" id="{221A9372-FF32-441C-8D19-0B6C135FF4DC}"/>
                  </a:ext>
                </a:extLst>
              </p:cNvPr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278" name="Google Shape;906;p37">
                  <a:extLst>
                    <a:ext uri="{FF2B5EF4-FFF2-40B4-BE49-F238E27FC236}">
                      <a16:creationId xmlns:a16="http://schemas.microsoft.com/office/drawing/2014/main" id="{25E56EA8-5604-4E04-B158-7BDDFBE9332F}"/>
                    </a:ext>
                  </a:extLst>
                </p:cNvPr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907;p37">
                  <a:extLst>
                    <a:ext uri="{FF2B5EF4-FFF2-40B4-BE49-F238E27FC236}">
                      <a16:creationId xmlns:a16="http://schemas.microsoft.com/office/drawing/2014/main" id="{7F8BFF1F-9723-4187-87C8-CC84CBF52655}"/>
                    </a:ext>
                  </a:extLst>
                </p:cNvPr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908;p37">
                  <a:extLst>
                    <a:ext uri="{FF2B5EF4-FFF2-40B4-BE49-F238E27FC236}">
                      <a16:creationId xmlns:a16="http://schemas.microsoft.com/office/drawing/2014/main" id="{927B1728-CA56-4AD1-9FF3-856D1A04537E}"/>
                    </a:ext>
                  </a:extLst>
                </p:cNvPr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909;p37">
                  <a:extLst>
                    <a:ext uri="{FF2B5EF4-FFF2-40B4-BE49-F238E27FC236}">
                      <a16:creationId xmlns:a16="http://schemas.microsoft.com/office/drawing/2014/main" id="{85B0F586-8A9B-4F89-BAA4-BF64628E0474}"/>
                    </a:ext>
                  </a:extLst>
                </p:cNvPr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910;p37">
                  <a:extLst>
                    <a:ext uri="{FF2B5EF4-FFF2-40B4-BE49-F238E27FC236}">
                      <a16:creationId xmlns:a16="http://schemas.microsoft.com/office/drawing/2014/main" id="{0947A5DD-0F12-437B-8630-767F202FD32E}"/>
                    </a:ext>
                  </a:extLst>
                </p:cNvPr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911;p37">
                  <a:extLst>
                    <a:ext uri="{FF2B5EF4-FFF2-40B4-BE49-F238E27FC236}">
                      <a16:creationId xmlns:a16="http://schemas.microsoft.com/office/drawing/2014/main" id="{19887A7A-3B2F-486B-871C-9CDC5D106CEC}"/>
                    </a:ext>
                  </a:extLst>
                </p:cNvPr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9" name="Google Shape;912;p37">
                <a:extLst>
                  <a:ext uri="{FF2B5EF4-FFF2-40B4-BE49-F238E27FC236}">
                    <a16:creationId xmlns:a16="http://schemas.microsoft.com/office/drawing/2014/main" id="{1A0DDC48-6AB8-41CD-9124-7511486FEE2B}"/>
                  </a:ext>
                </a:extLst>
              </p:cNvPr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0" name="Google Shape;913;p37">
                <a:extLst>
                  <a:ext uri="{FF2B5EF4-FFF2-40B4-BE49-F238E27FC236}">
                    <a16:creationId xmlns:a16="http://schemas.microsoft.com/office/drawing/2014/main" id="{C3A38093-CC03-486D-8E97-4E16066D31BD}"/>
                  </a:ext>
                </a:extLst>
              </p:cNvPr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273" name="Google Shape;914;p37">
                  <a:extLst>
                    <a:ext uri="{FF2B5EF4-FFF2-40B4-BE49-F238E27FC236}">
                      <a16:creationId xmlns:a16="http://schemas.microsoft.com/office/drawing/2014/main" id="{AF08D266-3A64-4289-9E8A-91C7D934C8B4}"/>
                    </a:ext>
                  </a:extLst>
                </p:cNvPr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915;p37">
                  <a:extLst>
                    <a:ext uri="{FF2B5EF4-FFF2-40B4-BE49-F238E27FC236}">
                      <a16:creationId xmlns:a16="http://schemas.microsoft.com/office/drawing/2014/main" id="{F18B3A13-9915-4F4F-8F52-31497E2EB7DC}"/>
                    </a:ext>
                  </a:extLst>
                </p:cNvPr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916;p37">
                  <a:extLst>
                    <a:ext uri="{FF2B5EF4-FFF2-40B4-BE49-F238E27FC236}">
                      <a16:creationId xmlns:a16="http://schemas.microsoft.com/office/drawing/2014/main" id="{A0FCEBD4-3DE3-487A-A57A-526DEB738ED6}"/>
                    </a:ext>
                  </a:extLst>
                </p:cNvPr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917;p37">
                  <a:extLst>
                    <a:ext uri="{FF2B5EF4-FFF2-40B4-BE49-F238E27FC236}">
                      <a16:creationId xmlns:a16="http://schemas.microsoft.com/office/drawing/2014/main" id="{94D54479-5611-4E53-B4D0-B0A345764677}"/>
                    </a:ext>
                  </a:extLst>
                </p:cNvPr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918;p37">
                  <a:extLst>
                    <a:ext uri="{FF2B5EF4-FFF2-40B4-BE49-F238E27FC236}">
                      <a16:creationId xmlns:a16="http://schemas.microsoft.com/office/drawing/2014/main" id="{60BDFD82-7CC9-4A4C-BDDE-1058F85D3BA3}"/>
                    </a:ext>
                  </a:extLst>
                </p:cNvPr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" name="Google Shape;919;p37">
                <a:extLst>
                  <a:ext uri="{FF2B5EF4-FFF2-40B4-BE49-F238E27FC236}">
                    <a16:creationId xmlns:a16="http://schemas.microsoft.com/office/drawing/2014/main" id="{6B7C1497-847B-4D2A-ABCA-3A340DC43DA9}"/>
                  </a:ext>
                </a:extLst>
              </p:cNvPr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224" name="Google Shape;920;p37">
                  <a:extLst>
                    <a:ext uri="{FF2B5EF4-FFF2-40B4-BE49-F238E27FC236}">
                      <a16:creationId xmlns:a16="http://schemas.microsoft.com/office/drawing/2014/main" id="{4C55CFFB-A5AE-4B84-A935-5EBF2655B19B}"/>
                    </a:ext>
                  </a:extLst>
                </p:cNvPr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921;p37">
                  <a:extLst>
                    <a:ext uri="{FF2B5EF4-FFF2-40B4-BE49-F238E27FC236}">
                      <a16:creationId xmlns:a16="http://schemas.microsoft.com/office/drawing/2014/main" id="{D7D313D1-E52F-4135-99F7-C0E53D487242}"/>
                    </a:ext>
                  </a:extLst>
                </p:cNvPr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922;p37">
                  <a:extLst>
                    <a:ext uri="{FF2B5EF4-FFF2-40B4-BE49-F238E27FC236}">
                      <a16:creationId xmlns:a16="http://schemas.microsoft.com/office/drawing/2014/main" id="{7DB66147-C9F9-4D24-A860-658353441C60}"/>
                    </a:ext>
                  </a:extLst>
                </p:cNvPr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923;p37">
                  <a:extLst>
                    <a:ext uri="{FF2B5EF4-FFF2-40B4-BE49-F238E27FC236}">
                      <a16:creationId xmlns:a16="http://schemas.microsoft.com/office/drawing/2014/main" id="{A0D0AB78-62BA-4030-A59E-C5317086B8BD}"/>
                    </a:ext>
                  </a:extLst>
                </p:cNvPr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924;p37">
                  <a:extLst>
                    <a:ext uri="{FF2B5EF4-FFF2-40B4-BE49-F238E27FC236}">
                      <a16:creationId xmlns:a16="http://schemas.microsoft.com/office/drawing/2014/main" id="{09D3008B-C580-4175-878B-12FFD993621E}"/>
                    </a:ext>
                  </a:extLst>
                </p:cNvPr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925;p37">
                  <a:extLst>
                    <a:ext uri="{FF2B5EF4-FFF2-40B4-BE49-F238E27FC236}">
                      <a16:creationId xmlns:a16="http://schemas.microsoft.com/office/drawing/2014/main" id="{35A5E560-8948-4194-8551-04A7E02C14BE}"/>
                    </a:ext>
                  </a:extLst>
                </p:cNvPr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926;p37">
                  <a:extLst>
                    <a:ext uri="{FF2B5EF4-FFF2-40B4-BE49-F238E27FC236}">
                      <a16:creationId xmlns:a16="http://schemas.microsoft.com/office/drawing/2014/main" id="{0ADCC215-22AD-4F30-87E3-3ADEEDBB5BAD}"/>
                    </a:ext>
                  </a:extLst>
                </p:cNvPr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927;p37">
                  <a:extLst>
                    <a:ext uri="{FF2B5EF4-FFF2-40B4-BE49-F238E27FC236}">
                      <a16:creationId xmlns:a16="http://schemas.microsoft.com/office/drawing/2014/main" id="{148323FB-6227-40BC-AA21-E60B6ABD02B7}"/>
                    </a:ext>
                  </a:extLst>
                </p:cNvPr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928;p37">
                  <a:extLst>
                    <a:ext uri="{FF2B5EF4-FFF2-40B4-BE49-F238E27FC236}">
                      <a16:creationId xmlns:a16="http://schemas.microsoft.com/office/drawing/2014/main" id="{DA4AD993-7DB3-4D9C-AA56-6F75DFB0EB44}"/>
                    </a:ext>
                  </a:extLst>
                </p:cNvPr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929;p37">
                  <a:extLst>
                    <a:ext uri="{FF2B5EF4-FFF2-40B4-BE49-F238E27FC236}">
                      <a16:creationId xmlns:a16="http://schemas.microsoft.com/office/drawing/2014/main" id="{12CC7A2D-06AB-4E3B-AA04-344FACBDFCA1}"/>
                    </a:ext>
                  </a:extLst>
                </p:cNvPr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930;p37">
                  <a:extLst>
                    <a:ext uri="{FF2B5EF4-FFF2-40B4-BE49-F238E27FC236}">
                      <a16:creationId xmlns:a16="http://schemas.microsoft.com/office/drawing/2014/main" id="{83EE77F6-7252-4363-81FC-49226BE93B6A}"/>
                    </a:ext>
                  </a:extLst>
                </p:cNvPr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931;p37">
                  <a:extLst>
                    <a:ext uri="{FF2B5EF4-FFF2-40B4-BE49-F238E27FC236}">
                      <a16:creationId xmlns:a16="http://schemas.microsoft.com/office/drawing/2014/main" id="{F0141641-0C6E-4699-B9E8-A317DBB878C3}"/>
                    </a:ext>
                  </a:extLst>
                </p:cNvPr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932;p37">
                  <a:extLst>
                    <a:ext uri="{FF2B5EF4-FFF2-40B4-BE49-F238E27FC236}">
                      <a16:creationId xmlns:a16="http://schemas.microsoft.com/office/drawing/2014/main" id="{45CEA39C-0187-4171-8E43-9152ED011F4C}"/>
                    </a:ext>
                  </a:extLst>
                </p:cNvPr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933;p37">
                  <a:extLst>
                    <a:ext uri="{FF2B5EF4-FFF2-40B4-BE49-F238E27FC236}">
                      <a16:creationId xmlns:a16="http://schemas.microsoft.com/office/drawing/2014/main" id="{4B4A1715-DA18-403C-AD84-E336F936FAE5}"/>
                    </a:ext>
                  </a:extLst>
                </p:cNvPr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934;p37">
                  <a:extLst>
                    <a:ext uri="{FF2B5EF4-FFF2-40B4-BE49-F238E27FC236}">
                      <a16:creationId xmlns:a16="http://schemas.microsoft.com/office/drawing/2014/main" id="{68C6D66F-C35A-425B-A97F-89B4DA50777D}"/>
                    </a:ext>
                  </a:extLst>
                </p:cNvPr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935;p37">
                  <a:extLst>
                    <a:ext uri="{FF2B5EF4-FFF2-40B4-BE49-F238E27FC236}">
                      <a16:creationId xmlns:a16="http://schemas.microsoft.com/office/drawing/2014/main" id="{1B0205E3-6D57-4D46-9207-333BB22F0888}"/>
                    </a:ext>
                  </a:extLst>
                </p:cNvPr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936;p37">
                  <a:extLst>
                    <a:ext uri="{FF2B5EF4-FFF2-40B4-BE49-F238E27FC236}">
                      <a16:creationId xmlns:a16="http://schemas.microsoft.com/office/drawing/2014/main" id="{27D47BEC-AC5E-4D10-8883-8F6F6452BC4D}"/>
                    </a:ext>
                  </a:extLst>
                </p:cNvPr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937;p37">
                  <a:extLst>
                    <a:ext uri="{FF2B5EF4-FFF2-40B4-BE49-F238E27FC236}">
                      <a16:creationId xmlns:a16="http://schemas.microsoft.com/office/drawing/2014/main" id="{7A703562-565F-409E-9DA2-3F9E619C1FF6}"/>
                    </a:ext>
                  </a:extLst>
                </p:cNvPr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938;p37">
                  <a:extLst>
                    <a:ext uri="{FF2B5EF4-FFF2-40B4-BE49-F238E27FC236}">
                      <a16:creationId xmlns:a16="http://schemas.microsoft.com/office/drawing/2014/main" id="{20A3B0F3-DEA4-42BD-B1F9-EE4A36B86F93}"/>
                    </a:ext>
                  </a:extLst>
                </p:cNvPr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939;p37">
                  <a:extLst>
                    <a:ext uri="{FF2B5EF4-FFF2-40B4-BE49-F238E27FC236}">
                      <a16:creationId xmlns:a16="http://schemas.microsoft.com/office/drawing/2014/main" id="{8CE629C6-34A9-49C4-92D1-15E07A3C206D}"/>
                    </a:ext>
                  </a:extLst>
                </p:cNvPr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940;p37">
                  <a:extLst>
                    <a:ext uri="{FF2B5EF4-FFF2-40B4-BE49-F238E27FC236}">
                      <a16:creationId xmlns:a16="http://schemas.microsoft.com/office/drawing/2014/main" id="{E1014AC2-E0E2-4AAD-A1D0-CDB85571DA2B}"/>
                    </a:ext>
                  </a:extLst>
                </p:cNvPr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941;p37">
                  <a:extLst>
                    <a:ext uri="{FF2B5EF4-FFF2-40B4-BE49-F238E27FC236}">
                      <a16:creationId xmlns:a16="http://schemas.microsoft.com/office/drawing/2014/main" id="{252B4393-58A8-4BEA-A012-90D6C102E2D9}"/>
                    </a:ext>
                  </a:extLst>
                </p:cNvPr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942;p37">
                  <a:extLst>
                    <a:ext uri="{FF2B5EF4-FFF2-40B4-BE49-F238E27FC236}">
                      <a16:creationId xmlns:a16="http://schemas.microsoft.com/office/drawing/2014/main" id="{06A84DBF-7332-4D29-8743-C457D2AF13E3}"/>
                    </a:ext>
                  </a:extLst>
                </p:cNvPr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943;p37">
                  <a:extLst>
                    <a:ext uri="{FF2B5EF4-FFF2-40B4-BE49-F238E27FC236}">
                      <a16:creationId xmlns:a16="http://schemas.microsoft.com/office/drawing/2014/main" id="{2EFEB6FD-577E-44B6-A432-D25732E5669C}"/>
                    </a:ext>
                  </a:extLst>
                </p:cNvPr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944;p37">
                  <a:extLst>
                    <a:ext uri="{FF2B5EF4-FFF2-40B4-BE49-F238E27FC236}">
                      <a16:creationId xmlns:a16="http://schemas.microsoft.com/office/drawing/2014/main" id="{FB4F3013-6EEB-4857-884A-E2A939D02E4F}"/>
                    </a:ext>
                  </a:extLst>
                </p:cNvPr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945;p37">
                  <a:extLst>
                    <a:ext uri="{FF2B5EF4-FFF2-40B4-BE49-F238E27FC236}">
                      <a16:creationId xmlns:a16="http://schemas.microsoft.com/office/drawing/2014/main" id="{7846F13E-60DC-46AF-8E7C-91B806A76CD8}"/>
                    </a:ext>
                  </a:extLst>
                </p:cNvPr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946;p37">
                  <a:extLst>
                    <a:ext uri="{FF2B5EF4-FFF2-40B4-BE49-F238E27FC236}">
                      <a16:creationId xmlns:a16="http://schemas.microsoft.com/office/drawing/2014/main" id="{FC631636-363D-450A-A4F7-CAE591B0E481}"/>
                    </a:ext>
                  </a:extLst>
                </p:cNvPr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947;p37">
                  <a:extLst>
                    <a:ext uri="{FF2B5EF4-FFF2-40B4-BE49-F238E27FC236}">
                      <a16:creationId xmlns:a16="http://schemas.microsoft.com/office/drawing/2014/main" id="{7522FC5C-95A7-449C-B2F6-11212C0703DA}"/>
                    </a:ext>
                  </a:extLst>
                </p:cNvPr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948;p37">
                  <a:extLst>
                    <a:ext uri="{FF2B5EF4-FFF2-40B4-BE49-F238E27FC236}">
                      <a16:creationId xmlns:a16="http://schemas.microsoft.com/office/drawing/2014/main" id="{9DCD9D33-C8F0-4094-ABAA-263A1DC46B06}"/>
                    </a:ext>
                  </a:extLst>
                </p:cNvPr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949;p37">
                  <a:extLst>
                    <a:ext uri="{FF2B5EF4-FFF2-40B4-BE49-F238E27FC236}">
                      <a16:creationId xmlns:a16="http://schemas.microsoft.com/office/drawing/2014/main" id="{B5ECB59D-7719-479B-A00B-93B7756D60C2}"/>
                    </a:ext>
                  </a:extLst>
                </p:cNvPr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950;p37">
                  <a:extLst>
                    <a:ext uri="{FF2B5EF4-FFF2-40B4-BE49-F238E27FC236}">
                      <a16:creationId xmlns:a16="http://schemas.microsoft.com/office/drawing/2014/main" id="{E8C137DC-7224-4202-A240-98914E90F2EB}"/>
                    </a:ext>
                  </a:extLst>
                </p:cNvPr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951;p37">
                  <a:extLst>
                    <a:ext uri="{FF2B5EF4-FFF2-40B4-BE49-F238E27FC236}">
                      <a16:creationId xmlns:a16="http://schemas.microsoft.com/office/drawing/2014/main" id="{B797589E-1D4D-407A-B9EB-C01AD083DBC1}"/>
                    </a:ext>
                  </a:extLst>
                </p:cNvPr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952;p37">
                  <a:extLst>
                    <a:ext uri="{FF2B5EF4-FFF2-40B4-BE49-F238E27FC236}">
                      <a16:creationId xmlns:a16="http://schemas.microsoft.com/office/drawing/2014/main" id="{A1C26852-3969-4BC7-8CC4-890FAB6F0AD6}"/>
                    </a:ext>
                  </a:extLst>
                </p:cNvPr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953;p37">
                  <a:extLst>
                    <a:ext uri="{FF2B5EF4-FFF2-40B4-BE49-F238E27FC236}">
                      <a16:creationId xmlns:a16="http://schemas.microsoft.com/office/drawing/2014/main" id="{896F69DF-F77B-4A55-8BDD-D0CBB3CA8E84}"/>
                    </a:ext>
                  </a:extLst>
                </p:cNvPr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954;p37">
                  <a:extLst>
                    <a:ext uri="{FF2B5EF4-FFF2-40B4-BE49-F238E27FC236}">
                      <a16:creationId xmlns:a16="http://schemas.microsoft.com/office/drawing/2014/main" id="{A9626CB8-A657-4D85-A3E4-47970C867F0C}"/>
                    </a:ext>
                  </a:extLst>
                </p:cNvPr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955;p37">
                  <a:extLst>
                    <a:ext uri="{FF2B5EF4-FFF2-40B4-BE49-F238E27FC236}">
                      <a16:creationId xmlns:a16="http://schemas.microsoft.com/office/drawing/2014/main" id="{245E9042-6555-447D-A256-AC1DBF0277FE}"/>
                    </a:ext>
                  </a:extLst>
                </p:cNvPr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956;p37">
                  <a:extLst>
                    <a:ext uri="{FF2B5EF4-FFF2-40B4-BE49-F238E27FC236}">
                      <a16:creationId xmlns:a16="http://schemas.microsoft.com/office/drawing/2014/main" id="{5B97D2BF-414F-40B1-B119-8AF9D054AEF1}"/>
                    </a:ext>
                  </a:extLst>
                </p:cNvPr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957;p37">
                  <a:extLst>
                    <a:ext uri="{FF2B5EF4-FFF2-40B4-BE49-F238E27FC236}">
                      <a16:creationId xmlns:a16="http://schemas.microsoft.com/office/drawing/2014/main" id="{5D3228E8-3EB9-4836-AF21-E97D52101C23}"/>
                    </a:ext>
                  </a:extLst>
                </p:cNvPr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958;p37">
                  <a:extLst>
                    <a:ext uri="{FF2B5EF4-FFF2-40B4-BE49-F238E27FC236}">
                      <a16:creationId xmlns:a16="http://schemas.microsoft.com/office/drawing/2014/main" id="{57981728-BF32-485C-B0A0-068CDFB6987F}"/>
                    </a:ext>
                  </a:extLst>
                </p:cNvPr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959;p37">
                  <a:extLst>
                    <a:ext uri="{FF2B5EF4-FFF2-40B4-BE49-F238E27FC236}">
                      <a16:creationId xmlns:a16="http://schemas.microsoft.com/office/drawing/2014/main" id="{28BE6766-41D1-4DAF-92A3-D59D44E7B3E2}"/>
                    </a:ext>
                  </a:extLst>
                </p:cNvPr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960;p37">
                  <a:extLst>
                    <a:ext uri="{FF2B5EF4-FFF2-40B4-BE49-F238E27FC236}">
                      <a16:creationId xmlns:a16="http://schemas.microsoft.com/office/drawing/2014/main" id="{036221E5-C58B-472C-BC5D-37F2D2869F3A}"/>
                    </a:ext>
                  </a:extLst>
                </p:cNvPr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961;p37">
                  <a:extLst>
                    <a:ext uri="{FF2B5EF4-FFF2-40B4-BE49-F238E27FC236}">
                      <a16:creationId xmlns:a16="http://schemas.microsoft.com/office/drawing/2014/main" id="{E0F55EA7-2AAE-45CC-94FE-6D34B0E15EFE}"/>
                    </a:ext>
                  </a:extLst>
                </p:cNvPr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962;p37">
                  <a:extLst>
                    <a:ext uri="{FF2B5EF4-FFF2-40B4-BE49-F238E27FC236}">
                      <a16:creationId xmlns:a16="http://schemas.microsoft.com/office/drawing/2014/main" id="{A7993431-5C19-4DCC-B6B7-6C5F80978FF5}"/>
                    </a:ext>
                  </a:extLst>
                </p:cNvPr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963;p37">
                  <a:extLst>
                    <a:ext uri="{FF2B5EF4-FFF2-40B4-BE49-F238E27FC236}">
                      <a16:creationId xmlns:a16="http://schemas.microsoft.com/office/drawing/2014/main" id="{93A7FB97-A4EF-4629-95D2-524DBD1CB81B}"/>
                    </a:ext>
                  </a:extLst>
                </p:cNvPr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964;p37">
                  <a:extLst>
                    <a:ext uri="{FF2B5EF4-FFF2-40B4-BE49-F238E27FC236}">
                      <a16:creationId xmlns:a16="http://schemas.microsoft.com/office/drawing/2014/main" id="{BE8F0817-A094-498E-AB85-F614288EB605}"/>
                    </a:ext>
                  </a:extLst>
                </p:cNvPr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965;p37">
                  <a:extLst>
                    <a:ext uri="{FF2B5EF4-FFF2-40B4-BE49-F238E27FC236}">
                      <a16:creationId xmlns:a16="http://schemas.microsoft.com/office/drawing/2014/main" id="{006EC2FB-E47D-4B8D-9D0B-5D85C22992DE}"/>
                    </a:ext>
                  </a:extLst>
                </p:cNvPr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966;p37">
                  <a:extLst>
                    <a:ext uri="{FF2B5EF4-FFF2-40B4-BE49-F238E27FC236}">
                      <a16:creationId xmlns:a16="http://schemas.microsoft.com/office/drawing/2014/main" id="{C8200BE9-DD2C-4FD5-89DF-C25231FCF95C}"/>
                    </a:ext>
                  </a:extLst>
                </p:cNvPr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967;p37">
                  <a:extLst>
                    <a:ext uri="{FF2B5EF4-FFF2-40B4-BE49-F238E27FC236}">
                      <a16:creationId xmlns:a16="http://schemas.microsoft.com/office/drawing/2014/main" id="{6234BAA0-AD70-4BA7-9A65-003A5DBB737B}"/>
                    </a:ext>
                  </a:extLst>
                </p:cNvPr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968;p37">
                  <a:extLst>
                    <a:ext uri="{FF2B5EF4-FFF2-40B4-BE49-F238E27FC236}">
                      <a16:creationId xmlns:a16="http://schemas.microsoft.com/office/drawing/2014/main" id="{24241944-4255-4F26-9DE5-5C3D18D47D0A}"/>
                    </a:ext>
                  </a:extLst>
                </p:cNvPr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2" name="Google Shape;969;p37">
                <a:extLst>
                  <a:ext uri="{FF2B5EF4-FFF2-40B4-BE49-F238E27FC236}">
                    <a16:creationId xmlns:a16="http://schemas.microsoft.com/office/drawing/2014/main" id="{AE9037AB-E24A-407F-AD22-7E5E7B0578DC}"/>
                  </a:ext>
                </a:extLst>
              </p:cNvPr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970;p37">
                <a:extLst>
                  <a:ext uri="{FF2B5EF4-FFF2-40B4-BE49-F238E27FC236}">
                    <a16:creationId xmlns:a16="http://schemas.microsoft.com/office/drawing/2014/main" id="{E734100A-BD2C-409A-8878-C55D5A4F33E6}"/>
                  </a:ext>
                </a:extLst>
              </p:cNvPr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971;p37">
              <a:extLst>
                <a:ext uri="{FF2B5EF4-FFF2-40B4-BE49-F238E27FC236}">
                  <a16:creationId xmlns:a16="http://schemas.microsoft.com/office/drawing/2014/main" id="{64F08B54-7061-4EB0-9EEB-FB1527BC04F9}"/>
                </a:ext>
              </a:extLst>
            </p:cNvPr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214" name="Google Shape;972;p37">
                <a:extLst>
                  <a:ext uri="{FF2B5EF4-FFF2-40B4-BE49-F238E27FC236}">
                    <a16:creationId xmlns:a16="http://schemas.microsoft.com/office/drawing/2014/main" id="{DFFC8D7F-BBFF-49F0-8BC4-2CB593CA83D5}"/>
                  </a:ext>
                </a:extLst>
              </p:cNvPr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973;p37">
                <a:extLst>
                  <a:ext uri="{FF2B5EF4-FFF2-40B4-BE49-F238E27FC236}">
                    <a16:creationId xmlns:a16="http://schemas.microsoft.com/office/drawing/2014/main" id="{7A6A8659-A2A6-41E9-A7A1-4E3137E83D77}"/>
                  </a:ext>
                </a:extLst>
              </p:cNvPr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974;p37">
                <a:extLst>
                  <a:ext uri="{FF2B5EF4-FFF2-40B4-BE49-F238E27FC236}">
                    <a16:creationId xmlns:a16="http://schemas.microsoft.com/office/drawing/2014/main" id="{893E91C0-ECE9-4527-8281-A218FAE8533E}"/>
                  </a:ext>
                </a:extLst>
              </p:cNvPr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975;p37">
              <a:extLst>
                <a:ext uri="{FF2B5EF4-FFF2-40B4-BE49-F238E27FC236}">
                  <a16:creationId xmlns:a16="http://schemas.microsoft.com/office/drawing/2014/main" id="{28AACD5C-2DA1-4E96-A938-6FAE46B14295}"/>
                </a:ext>
              </a:extLst>
            </p:cNvPr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212" name="Google Shape;976;p37">
                <a:extLst>
                  <a:ext uri="{FF2B5EF4-FFF2-40B4-BE49-F238E27FC236}">
                    <a16:creationId xmlns:a16="http://schemas.microsoft.com/office/drawing/2014/main" id="{EF73B296-4BEA-4F97-B6AA-530BDB89120B}"/>
                  </a:ext>
                </a:extLst>
              </p:cNvPr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977;p37">
                <a:extLst>
                  <a:ext uri="{FF2B5EF4-FFF2-40B4-BE49-F238E27FC236}">
                    <a16:creationId xmlns:a16="http://schemas.microsoft.com/office/drawing/2014/main" id="{28AF2B37-0D81-46DE-A8D8-605C11AC6046}"/>
                  </a:ext>
                </a:extLst>
              </p:cNvPr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978;p37">
              <a:extLst>
                <a:ext uri="{FF2B5EF4-FFF2-40B4-BE49-F238E27FC236}">
                  <a16:creationId xmlns:a16="http://schemas.microsoft.com/office/drawing/2014/main" id="{FBFF3803-F534-4BEB-BE1C-84BF995DBBA6}"/>
                </a:ext>
              </a:extLst>
            </p:cNvPr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209" name="Google Shape;979;p37">
                <a:extLst>
                  <a:ext uri="{FF2B5EF4-FFF2-40B4-BE49-F238E27FC236}">
                    <a16:creationId xmlns:a16="http://schemas.microsoft.com/office/drawing/2014/main" id="{9CD952D1-EFEB-4BC6-ABC8-85FB9001783A}"/>
                  </a:ext>
                </a:extLst>
              </p:cNvPr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980;p37">
                <a:extLst>
                  <a:ext uri="{FF2B5EF4-FFF2-40B4-BE49-F238E27FC236}">
                    <a16:creationId xmlns:a16="http://schemas.microsoft.com/office/drawing/2014/main" id="{B3322F3B-E2F7-4639-9328-B950748FE4C9}"/>
                  </a:ext>
                </a:extLst>
              </p:cNvPr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981;p37">
                <a:extLst>
                  <a:ext uri="{FF2B5EF4-FFF2-40B4-BE49-F238E27FC236}">
                    <a16:creationId xmlns:a16="http://schemas.microsoft.com/office/drawing/2014/main" id="{A2CDEB74-29F5-4358-A9F6-E94079D8DCF7}"/>
                  </a:ext>
                </a:extLst>
              </p:cNvPr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982;p37">
              <a:extLst>
                <a:ext uri="{FF2B5EF4-FFF2-40B4-BE49-F238E27FC236}">
                  <a16:creationId xmlns:a16="http://schemas.microsoft.com/office/drawing/2014/main" id="{0A016292-E3C8-45A0-BBC4-0AAF4F11A91C}"/>
                </a:ext>
              </a:extLst>
            </p:cNvPr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206" name="Google Shape;983;p37">
                <a:extLst>
                  <a:ext uri="{FF2B5EF4-FFF2-40B4-BE49-F238E27FC236}">
                    <a16:creationId xmlns:a16="http://schemas.microsoft.com/office/drawing/2014/main" id="{4F303F69-5832-4181-AEA0-CF68A846DFC4}"/>
                  </a:ext>
                </a:extLst>
              </p:cNvPr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984;p37">
                <a:extLst>
                  <a:ext uri="{FF2B5EF4-FFF2-40B4-BE49-F238E27FC236}">
                    <a16:creationId xmlns:a16="http://schemas.microsoft.com/office/drawing/2014/main" id="{604DECFE-CC82-4357-9B8C-8E5B86E1F5A6}"/>
                  </a:ext>
                </a:extLst>
              </p:cNvPr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985;p37">
                <a:extLst>
                  <a:ext uri="{FF2B5EF4-FFF2-40B4-BE49-F238E27FC236}">
                    <a16:creationId xmlns:a16="http://schemas.microsoft.com/office/drawing/2014/main" id="{950801DA-E85E-41F4-827C-37DCE3425D46}"/>
                  </a:ext>
                </a:extLst>
              </p:cNvPr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986;p37">
              <a:extLst>
                <a:ext uri="{FF2B5EF4-FFF2-40B4-BE49-F238E27FC236}">
                  <a16:creationId xmlns:a16="http://schemas.microsoft.com/office/drawing/2014/main" id="{8AD87878-8959-4830-8FF6-3E00D790F461}"/>
                </a:ext>
              </a:extLst>
            </p:cNvPr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204" name="Google Shape;987;p37">
                <a:extLst>
                  <a:ext uri="{FF2B5EF4-FFF2-40B4-BE49-F238E27FC236}">
                    <a16:creationId xmlns:a16="http://schemas.microsoft.com/office/drawing/2014/main" id="{9607F2B0-690A-46AE-90D4-4C2EB9E9F219}"/>
                  </a:ext>
                </a:extLst>
              </p:cNvPr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988;p37">
                <a:extLst>
                  <a:ext uri="{FF2B5EF4-FFF2-40B4-BE49-F238E27FC236}">
                    <a16:creationId xmlns:a16="http://schemas.microsoft.com/office/drawing/2014/main" id="{5AE1F0CE-A197-4EF8-8B9C-FD19EC8CF86F}"/>
                  </a:ext>
                </a:extLst>
              </p:cNvPr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989;p37">
              <a:extLst>
                <a:ext uri="{FF2B5EF4-FFF2-40B4-BE49-F238E27FC236}">
                  <a16:creationId xmlns:a16="http://schemas.microsoft.com/office/drawing/2014/main" id="{4114A82B-337E-4C4A-91F2-926E32BF58A7}"/>
                </a:ext>
              </a:extLst>
            </p:cNvPr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201" name="Google Shape;990;p37">
                <a:extLst>
                  <a:ext uri="{FF2B5EF4-FFF2-40B4-BE49-F238E27FC236}">
                    <a16:creationId xmlns:a16="http://schemas.microsoft.com/office/drawing/2014/main" id="{89C735ED-3D9E-463D-970E-5F1CDF92571B}"/>
                  </a:ext>
                </a:extLst>
              </p:cNvPr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991;p37">
                <a:extLst>
                  <a:ext uri="{FF2B5EF4-FFF2-40B4-BE49-F238E27FC236}">
                    <a16:creationId xmlns:a16="http://schemas.microsoft.com/office/drawing/2014/main" id="{0F6DFEA6-F46F-4661-8B9A-CCBB5EA9434B}"/>
                  </a:ext>
                </a:extLst>
              </p:cNvPr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992;p37">
                <a:extLst>
                  <a:ext uri="{FF2B5EF4-FFF2-40B4-BE49-F238E27FC236}">
                    <a16:creationId xmlns:a16="http://schemas.microsoft.com/office/drawing/2014/main" id="{1A12CCEB-241D-4C7C-8D10-C82C562AA320}"/>
                  </a:ext>
                </a:extLst>
              </p:cNvPr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754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build="p"/>
      <p:bldP spid="3531" grpId="0"/>
      <p:bldP spid="35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p87"/>
          <p:cNvSpPr/>
          <p:nvPr/>
        </p:nvSpPr>
        <p:spPr>
          <a:xfrm>
            <a:off x="970828" y="2798942"/>
            <a:ext cx="5925889" cy="1802533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07" name="Google Shape;3707;p87"/>
          <p:cNvSpPr txBox="1">
            <a:spLocks noGrp="1"/>
          </p:cNvSpPr>
          <p:nvPr>
            <p:ph type="title"/>
          </p:nvPr>
        </p:nvSpPr>
        <p:spPr>
          <a:xfrm>
            <a:off x="896001" y="945175"/>
            <a:ext cx="6988260" cy="1536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it-IT" sz="12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GRAZIE!</a:t>
            </a:r>
            <a:endParaRPr sz="1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708" name="Google Shape;3708;p87"/>
          <p:cNvSpPr txBox="1">
            <a:spLocks noGrp="1"/>
          </p:cNvSpPr>
          <p:nvPr>
            <p:ph type="subTitle" idx="1"/>
          </p:nvPr>
        </p:nvSpPr>
        <p:spPr>
          <a:xfrm>
            <a:off x="1150951" y="2738331"/>
            <a:ext cx="6048796" cy="180253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>
              <a:spcBef>
                <a:spcPts val="2133"/>
              </a:spcBef>
              <a:spcAft>
                <a:spcPts val="2133"/>
              </a:spcAft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Love" panose="04090805081005020601" pitchFamily="82" charset="0"/>
              </a:rPr>
              <a:t>OGNI PICCOLA AZIONE CONTA. PROTEGGIAMO INSIEME L’AMBIENTE!</a:t>
            </a:r>
          </a:p>
        </p:txBody>
      </p:sp>
      <p:grpSp>
        <p:nvGrpSpPr>
          <p:cNvPr id="3709" name="Google Shape;3709;p87"/>
          <p:cNvGrpSpPr/>
          <p:nvPr/>
        </p:nvGrpSpPr>
        <p:grpSpPr>
          <a:xfrm>
            <a:off x="4724077" y="612393"/>
            <a:ext cx="6516968" cy="4847683"/>
            <a:chOff x="3543058" y="830069"/>
            <a:chExt cx="4887726" cy="3635762"/>
          </a:xfrm>
        </p:grpSpPr>
        <p:grpSp>
          <p:nvGrpSpPr>
            <p:cNvPr id="3710" name="Google Shape;3710;p87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3711" name="Google Shape;3711;p87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avLst/>
                <a:gdLst/>
                <a:ahLst/>
                <a:cxnLst/>
                <a:rect l="l" t="t" r="r" b="b"/>
                <a:pathLst>
                  <a:path w="260913" h="208682" extrusionOk="0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2" name="Google Shape;3712;p87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avLst/>
                <a:gdLst/>
                <a:ahLst/>
                <a:cxnLst/>
                <a:rect l="l" t="t" r="r" b="b"/>
                <a:pathLst>
                  <a:path w="33134" h="108080" extrusionOk="0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3" name="Google Shape;3713;p87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avLst/>
                <a:gdLst/>
                <a:ahLst/>
                <a:cxnLst/>
                <a:rect l="l" t="t" r="r" b="b"/>
                <a:pathLst>
                  <a:path w="217170" h="194262" extrusionOk="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4" name="Google Shape;3714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5" name="Google Shape;3715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6" name="Google Shape;3716;p87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7" name="Google Shape;3717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8" name="Google Shape;3718;p87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19" name="Google Shape;3719;p87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0" name="Google Shape;3720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1" name="Google Shape;3721;p87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2" name="Google Shape;372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3" name="Google Shape;3723;p87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4" name="Google Shape;3724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5" name="Google Shape;3725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6" name="Google Shape;3726;p87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7" name="Google Shape;3727;p87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8" name="Google Shape;3728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29" name="Google Shape;3729;p87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0" name="Google Shape;3730;p87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1" name="Google Shape;3731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2" name="Google Shape;3732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3" name="Google Shape;3733;p87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4" name="Google Shape;3734;p87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avLst/>
                <a:gdLst/>
                <a:ahLst/>
                <a:cxnLst/>
                <a:rect l="l" t="t" r="r" b="b"/>
                <a:pathLst>
                  <a:path w="38680" h="53908" extrusionOk="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5" name="Google Shape;3735;p87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87342" extrusionOk="0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6" name="Google Shape;3736;p87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avLst/>
                <a:gdLst/>
                <a:ahLst/>
                <a:cxnLst/>
                <a:rect l="l" t="t" r="r" b="b"/>
                <a:pathLst>
                  <a:path w="68436" h="85227" extrusionOk="0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7" name="Google Shape;3737;p87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avLst/>
                <a:gdLst/>
                <a:ahLst/>
                <a:cxnLst/>
                <a:rect l="l" t="t" r="r" b="b"/>
                <a:pathLst>
                  <a:path w="9695" h="34840" extrusionOk="0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8" name="Google Shape;3738;p87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avLst/>
                <a:gdLst/>
                <a:ahLst/>
                <a:cxnLst/>
                <a:rect l="l" t="t" r="r" b="b"/>
                <a:pathLst>
                  <a:path w="76007" h="63718" extrusionOk="0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39" name="Google Shape;3739;p87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avLst/>
                <a:gdLst/>
                <a:ahLst/>
                <a:cxnLst/>
                <a:rect l="l" t="t" r="r" b="b"/>
                <a:pathLst>
                  <a:path w="65976" h="69372" extrusionOk="0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0" name="Google Shape;3740;p87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66885" h="16110" extrusionOk="0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1" name="Google Shape;3741;p87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5179" extrusionOk="0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2" name="Google Shape;3742;p87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avLst/>
                <a:gdLst/>
                <a:ahLst/>
                <a:cxnLst/>
                <a:rect l="l" t="t" r="r" b="b"/>
                <a:pathLst>
                  <a:path w="44113" h="41886" extrusionOk="0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3" name="Google Shape;3743;p87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62070" h="60394" extrusionOk="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4" name="Google Shape;3744;p87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avLst/>
                <a:gdLst/>
                <a:ahLst/>
                <a:cxnLst/>
                <a:rect l="l" t="t" r="r" b="b"/>
                <a:pathLst>
                  <a:path w="6560" h="18203" extrusionOk="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5" name="Google Shape;3745;p87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avLst/>
                <a:gdLst/>
                <a:ahLst/>
                <a:cxnLst/>
                <a:rect l="l" t="t" r="r" b="b"/>
                <a:pathLst>
                  <a:path w="27008" h="91971" extrusionOk="0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6" name="Google Shape;3746;p87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avLst/>
                <a:gdLst/>
                <a:ahLst/>
                <a:cxnLst/>
                <a:rect l="l" t="t" r="r" b="b"/>
                <a:pathLst>
                  <a:path w="14229" h="17074" extrusionOk="0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7" name="Google Shape;3747;p87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31" extrusionOk="0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8" name="Google Shape;3748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49" name="Google Shape;3749;p87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0" name="Google Shape;3750;p87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50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1" name="Google Shape;3751;p87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2" name="Google Shape;3752;p87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3" name="Google Shape;3753;p87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4" name="Google Shape;3754;p87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5" name="Google Shape;3755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6" name="Google Shape;3756;p87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7" name="Google Shape;3757;p87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48133" extrusionOk="0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8" name="Google Shape;3758;p87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avLst/>
                <a:gdLst/>
                <a:ahLst/>
                <a:cxnLst/>
                <a:rect l="l" t="t" r="r" b="b"/>
                <a:pathLst>
                  <a:path w="124863" h="124911" extrusionOk="0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59" name="Google Shape;3759;p87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97350" extrusionOk="0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0" name="Google Shape;3760;p87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avLst/>
                <a:gdLst/>
                <a:ahLst/>
                <a:cxnLst/>
                <a:rect l="l" t="t" r="r" b="b"/>
                <a:pathLst>
                  <a:path w="58116" h="76697" extrusionOk="0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1" name="Google Shape;3761;p87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avLst/>
                <a:gdLst/>
                <a:ahLst/>
                <a:cxnLst/>
                <a:rect l="l" t="t" r="r" b="b"/>
                <a:pathLst>
                  <a:path w="62504" h="48309" extrusionOk="0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2" name="Google Shape;3762;p87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3" name="Google Shape;3763;p87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4" extrusionOk="0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4" name="Google Shape;3764;p87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2334" extrusionOk="0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5" name="Google Shape;3765;p87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216" extrusionOk="0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6" name="Google Shape;3766;p87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2972" extrusionOk="0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7" name="Google Shape;3767;p87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99" h="264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8" name="Google Shape;3768;p87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2926" extrusionOk="0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69" name="Google Shape;3769;p87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0" name="Google Shape;3770;p87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212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1" name="Google Shape;3771;p87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2894" extrusionOk="0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2" name="Google Shape;3772;p87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3" name="Google Shape;3773;p87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3153" extrusionOk="0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4" name="Google Shape;3774;p87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97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5" name="Google Shape;3775;p87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2893" extrusionOk="0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6" name="Google Shape;3776;p87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3" extrusionOk="0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7" name="Google Shape;3777;p87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2972" extrusionOk="0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8" name="Google Shape;3778;p87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2604" extrusionOk="0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79" name="Google Shape;3779;p87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0" name="Google Shape;3780;p87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1" name="Google Shape;3781;p87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4618" extrusionOk="0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2" name="Google Shape;3782;p87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2943" extrusionOk="0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3" name="Google Shape;3783;p87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834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4" name="Google Shape;3784;p87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5" name="Google Shape;3785;p87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909" extrusionOk="0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6" name="Google Shape;3786;p87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492" extrusionOk="0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7" name="Google Shape;3787;p87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154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8" name="Google Shape;3788;p87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1062" extrusionOk="0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89" name="Google Shape;3789;p87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0" name="Google Shape;3790;p87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2" extrusionOk="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1" name="Google Shape;3791;p87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623" extrusionOk="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2" name="Google Shape;3792;p87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40" extrusionOk="0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3" name="Google Shape;3793;p87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177" extrusionOk="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4" name="Google Shape;3794;p87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152" extrusionOk="0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5" name="Google Shape;3795;p87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350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6" name="Google Shape;3796;p87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30" extrusionOk="0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7" name="Google Shape;3797;p87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45" h="1014" extrusionOk="0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8" name="Google Shape;3798;p87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947" extrusionOk="0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99" name="Google Shape;3799;p87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0" name="Google Shape;3800;p87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1062" extrusionOk="0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1" name="Google Shape;3801;p87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351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2" name="Google Shape;3802;p87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1014" extrusionOk="0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3" name="Google Shape;3803;p87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193" extrusionOk="0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4" name="Google Shape;3804;p87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112" extrusionOk="0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5" name="Google Shape;3805;p87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330" extrusionOk="0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6" name="Google Shape;3806;p87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1062" extrusionOk="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7" name="Google Shape;3807;p87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61" extrusionOk="0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8" name="Google Shape;3808;p87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232" extrusionOk="0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09" name="Google Shape;3809;p87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623" extrusionOk="0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0" name="Google Shape;3810;p87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16" h="2682" extrusionOk="0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1" name="Google Shape;3811;p87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221" extrusionOk="0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2" name="Google Shape;3812;p87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1014" extrusionOk="0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3" name="Google Shape;3813;p87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217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4" name="Google Shape;3814;p87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2393" extrusionOk="0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5" name="Google Shape;3815;p87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483" extrusionOk="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6" name="Google Shape;3816;p87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3154" extrusionOk="0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7" name="Google Shape;3817;p87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3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8" name="Google Shape;3818;p87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2643" extrusionOk="0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19" name="Google Shape;3819;p87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193" extrusionOk="0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0" name="Google Shape;3820;p87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2884" extrusionOk="0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1" name="Google Shape;3821;p87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62" extrusionOk="0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2" name="Google Shape;3822;p87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690" extrusionOk="0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3" name="Google Shape;3823;p87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502" extrusionOk="0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4" name="Google Shape;3824;p87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666" extrusionOk="0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5" name="Google Shape;3825;p87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682" extrusionOk="0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6" name="Google Shape;3826;p87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63" extrusionOk="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7" name="Google Shape;3827;p87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463" extrusionOk="0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8" name="Google Shape;3828;p87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751" extrusionOk="0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29" name="Google Shape;3829;p87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14" extrusionOk="0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0" name="Google Shape;3830;p87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54" extrusionOk="0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1" name="Google Shape;3831;p87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682" extrusionOk="0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2" name="Google Shape;3832;p87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354" extrusionOk="0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3" name="Google Shape;3833;p87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32" extrusionOk="0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4" name="Google Shape;3834;p87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74" extrusionOk="0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5" name="Google Shape;3835;p87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6" name="Google Shape;3836;p87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213" extrusionOk="0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7" name="Google Shape;3837;p87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24" extrusionOk="0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8" name="Google Shape;3838;p87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643" extrusionOk="0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39" name="Google Shape;3839;p87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2972" extrusionOk="0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0" name="Google Shape;3840;p87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2937" h="4674" extrusionOk="0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1" name="Google Shape;3841;p87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avLst/>
                <a:gdLst/>
                <a:ahLst/>
                <a:cxnLst/>
                <a:rect l="l" t="t" r="r" b="b"/>
                <a:pathLst>
                  <a:path w="22904" h="4667" extrusionOk="0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2" name="Google Shape;3842;p87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87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3" name="Google Shape;3843;p87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4662" extrusionOk="0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4" name="Google Shape;3844;p87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40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5" name="Google Shape;3845;p87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17888" h="3889" extrusionOk="0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6" name="Google Shape;3846;p87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17893" h="3890" extrusionOk="0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7" name="Google Shape;3847;p87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8902" h="4037" extrusionOk="0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8" name="Google Shape;3848;p87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49" name="Google Shape;3849;p87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0" name="Google Shape;3850;p87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7700" extrusionOk="0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1" name="Google Shape;3851;p87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avLst/>
                <a:gdLst/>
                <a:ahLst/>
                <a:cxnLst/>
                <a:rect l="l" t="t" r="r" b="b"/>
                <a:pathLst>
                  <a:path w="19871" h="17279" extrusionOk="0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2" name="Google Shape;3852;p87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3" name="Google Shape;385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4" name="Google Shape;3854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5" name="Google Shape;3855;p87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extrusionOk="0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6" name="Google Shape;3856;p87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avLst/>
                <a:gdLst/>
                <a:ahLst/>
                <a:cxnLst/>
                <a:rect l="l" t="t" r="r" b="b"/>
                <a:pathLst>
                  <a:path w="68195" h="70365" extrusionOk="0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7" name="Google Shape;3857;p87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8" name="Google Shape;3858;p87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59" name="Google Shape;3859;p87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7670" extrusionOk="0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0" name="Google Shape;3860;p87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1" name="Google Shape;3861;p87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56621" extrusionOk="0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2" name="Google Shape;3862;p87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avLst/>
                <a:gdLst/>
                <a:ahLst/>
                <a:cxnLst/>
                <a:rect l="l" t="t" r="r" b="b"/>
                <a:pathLst>
                  <a:path w="10128" h="10336" extrusionOk="0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3" name="Google Shape;3863;p87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4" name="Google Shape;3864;p87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0515" extrusionOk="0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5" name="Google Shape;3865;p87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11307" extrusionOk="0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6" name="Google Shape;3866;p87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7" name="Google Shape;3867;p87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avLst/>
                <a:gdLst/>
                <a:ahLst/>
                <a:cxnLst/>
                <a:rect l="l" t="t" r="r" b="b"/>
                <a:pathLst>
                  <a:path w="11287" h="11877" extrusionOk="0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8" name="Google Shape;3868;p87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0191" extrusionOk="0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69" name="Google Shape;3869;p87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1527" h="6133" extrusionOk="0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w="9525" cap="flat" cmpd="sng">
                <a:solidFill>
                  <a:srgbClr val="F9C49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0" name="Google Shape;3870;p87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1" name="Google Shape;3871;p87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2" name="Google Shape;3872;p87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35" h="69" extrusionOk="0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3" name="Google Shape;3873;p87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" h="98" extrusionOk="0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4" name="Google Shape;3874;p87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14440" extrusionOk="0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5" name="Google Shape;3875;p87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6" name="Google Shape;3876;p87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" extrusionOk="0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7" name="Google Shape;3877;p87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8" h="1" extrusionOk="0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8" name="Google Shape;3878;p87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13891" h="7174" extrusionOk="0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79" name="Google Shape;3879;p87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" h="1" extrusionOk="0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0" name="Google Shape;3880;p87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1" name="Google Shape;3881;p87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2" name="Google Shape;3882;p87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3" name="Google Shape;3883;p87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4" name="Google Shape;3884;p87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avLst/>
                <a:gdLst/>
                <a:ahLst/>
                <a:cxnLst/>
                <a:rect l="l" t="t" r="r" b="b"/>
                <a:pathLst>
                  <a:path w="68243" h="70462" extrusionOk="0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5" name="Google Shape;3885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6" name="Google Shape;3886;p87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7" name="Google Shape;3887;p87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avLst/>
                <a:gdLst/>
                <a:ahLst/>
                <a:cxnLst/>
                <a:rect l="l" t="t" r="r" b="b"/>
                <a:pathLst>
                  <a:path w="38246" h="12420" extrusionOk="0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8" name="Google Shape;3888;p87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89" name="Google Shape;3889;p87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32844" h="8183" extrusionOk="0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0" name="Google Shape;3890;p87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extrusionOk="0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1" name="Google Shape;3891;p87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29999" h="16495" extrusionOk="0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2" name="Google Shape;3892;p87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3" name="Google Shape;3893;p87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avLst/>
                <a:gdLst/>
                <a:ahLst/>
                <a:cxnLst/>
                <a:rect l="l" t="t" r="r" b="b"/>
                <a:pathLst>
                  <a:path w="15675" h="50881" extrusionOk="0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4" name="Google Shape;3894;p87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97" extrusionOk="0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5" name="Google Shape;3895;p87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6" name="Google Shape;3896;p87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avLst/>
                <a:gdLst/>
                <a:ahLst/>
                <a:cxnLst/>
                <a:rect l="l" t="t" r="r" b="b"/>
                <a:pathLst>
                  <a:path w="15337" h="29516" extrusionOk="0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7" name="Google Shape;3897;p87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9283" extrusionOk="0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8" name="Google Shape;3898;p87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99" name="Google Shape;3899;p87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avLst/>
                <a:gdLst/>
                <a:ahLst/>
                <a:cxnLst/>
                <a:rect l="l" t="t" r="r" b="b"/>
                <a:pathLst>
                  <a:path w="11045" h="26803" extrusionOk="0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0" name="Google Shape;3900;p87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34725" h="6693" extrusionOk="0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1" name="Google Shape;3901;p87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2" name="Google Shape;3902;p87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2473" extrusionOk="0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3" name="Google Shape;3903;p87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4" name="Google Shape;3904;p87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0" h="1" fill="none" extrusionOk="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5" name="Google Shape;3905;p87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21558" h="4920" extrusionOk="0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6" name="Google Shape;3906;p87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avLst/>
                <a:gdLst/>
                <a:ahLst/>
                <a:cxnLst/>
                <a:rect l="l" t="t" r="r" b="b"/>
                <a:pathLst>
                  <a:path w="55848" h="97325" extrusionOk="0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7" name="Google Shape;3907;p87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9984" h="9887" extrusionOk="0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08" name="Google Shape;3908;p87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9888" extrusionOk="0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3909" name="Google Shape;3909;p87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3910" name="Google Shape;3910;p87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avLst/>
                <a:gdLst/>
                <a:ahLst/>
                <a:cxnLst/>
                <a:rect l="l" t="t" r="r" b="b"/>
                <a:pathLst>
                  <a:path w="54000" h="51862" extrusionOk="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11" name="Google Shape;3911;p87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avLst/>
                <a:gdLst/>
                <a:ahLst/>
                <a:cxnLst/>
                <a:rect l="l" t="t" r="r" b="b"/>
                <a:pathLst>
                  <a:path w="30335" h="29146" extrusionOk="0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912" name="Google Shape;3912;p87"/>
          <p:cNvSpPr/>
          <p:nvPr/>
        </p:nvSpPr>
        <p:spPr>
          <a:xfrm>
            <a:off x="-91800" y="-251300"/>
            <a:ext cx="1198304" cy="1134544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913" name="Google Shape;3913;p87"/>
          <p:cNvGrpSpPr/>
          <p:nvPr/>
        </p:nvGrpSpPr>
        <p:grpSpPr>
          <a:xfrm>
            <a:off x="204895" y="120063"/>
            <a:ext cx="658396" cy="594971"/>
            <a:chOff x="2679436" y="3270400"/>
            <a:chExt cx="752625" cy="689795"/>
          </a:xfrm>
        </p:grpSpPr>
        <p:sp>
          <p:nvSpPr>
            <p:cNvPr id="3914" name="Google Shape;3914;p87"/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5" name="Google Shape;3915;p87"/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6" name="Google Shape;3916;p87"/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7" name="Google Shape;3917;p87"/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18" name="Google Shape;3918;p87">
            <a:hlinkClick r:id="rId3" action="ppaction://hlinksldjump"/>
          </p:cNvPr>
          <p:cNvSpPr txBox="1"/>
          <p:nvPr/>
        </p:nvSpPr>
        <p:spPr>
          <a:xfrm>
            <a:off x="-11400" y="-42833"/>
            <a:ext cx="96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2954603-FC22-4793-AE7B-2FFEF6C85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7" t="10707" b="24283"/>
          <a:stretch/>
        </p:blipFill>
        <p:spPr>
          <a:xfrm>
            <a:off x="1170658" y="4807529"/>
            <a:ext cx="4854820" cy="112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4" name="Google Shape;2821;p77">
            <a:extLst>
              <a:ext uri="{FF2B5EF4-FFF2-40B4-BE49-F238E27FC236}">
                <a16:creationId xmlns:a16="http://schemas.microsoft.com/office/drawing/2014/main" id="{B7C7F1A1-8EAF-4785-89CE-A38BF90DB934}"/>
              </a:ext>
            </a:extLst>
          </p:cNvPr>
          <p:cNvSpPr/>
          <p:nvPr/>
        </p:nvSpPr>
        <p:spPr>
          <a:xfrm>
            <a:off x="1303408" y="6181362"/>
            <a:ext cx="6716560" cy="614322"/>
          </a:xfrm>
          <a:custGeom>
            <a:avLst/>
            <a:gdLst/>
            <a:ahLst/>
            <a:cxnLst/>
            <a:rect l="l" t="t" r="r" b="b"/>
            <a:pathLst>
              <a:path w="136363" h="10931" extrusionOk="0">
                <a:moveTo>
                  <a:pt x="68181" y="1"/>
                </a:moveTo>
                <a:cubicBezTo>
                  <a:pt x="30513" y="1"/>
                  <a:pt x="0" y="2456"/>
                  <a:pt x="0" y="5451"/>
                </a:cubicBezTo>
                <a:cubicBezTo>
                  <a:pt x="0" y="8475"/>
                  <a:pt x="30513" y="10930"/>
                  <a:pt x="68181" y="10930"/>
                </a:cubicBezTo>
                <a:cubicBezTo>
                  <a:pt x="105820" y="10930"/>
                  <a:pt x="136363" y="8475"/>
                  <a:pt x="136363" y="5451"/>
                </a:cubicBezTo>
                <a:cubicBezTo>
                  <a:pt x="136363" y="2456"/>
                  <a:pt x="105820" y="1"/>
                  <a:pt x="681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822;p77">
            <a:extLst>
              <a:ext uri="{FF2B5EF4-FFF2-40B4-BE49-F238E27FC236}">
                <a16:creationId xmlns:a16="http://schemas.microsoft.com/office/drawing/2014/main" id="{E82AB4BC-B16F-42A4-9B7E-D141C661E0AE}"/>
              </a:ext>
            </a:extLst>
          </p:cNvPr>
          <p:cNvGrpSpPr/>
          <p:nvPr/>
        </p:nvGrpSpPr>
        <p:grpSpPr>
          <a:xfrm>
            <a:off x="1820975" y="4192839"/>
            <a:ext cx="5188982" cy="2505898"/>
            <a:chOff x="220125" y="1004325"/>
            <a:chExt cx="7012525" cy="3389975"/>
          </a:xfrm>
        </p:grpSpPr>
        <p:sp>
          <p:nvSpPr>
            <p:cNvPr id="256" name="Google Shape;2823;p77">
              <a:extLst>
                <a:ext uri="{FF2B5EF4-FFF2-40B4-BE49-F238E27FC236}">
                  <a16:creationId xmlns:a16="http://schemas.microsoft.com/office/drawing/2014/main" id="{68D1B777-7B1F-4F21-8497-AE4B5AA0EFF9}"/>
                </a:ext>
              </a:extLst>
            </p:cNvPr>
            <p:cNvSpPr/>
            <p:nvPr/>
          </p:nvSpPr>
          <p:spPr>
            <a:xfrm>
              <a:off x="4050725" y="4254500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9" y="0"/>
                  </a:moveTo>
                  <a:cubicBezTo>
                    <a:pt x="589" y="0"/>
                    <a:pt x="1" y="66"/>
                    <a:pt x="1" y="131"/>
                  </a:cubicBezTo>
                  <a:cubicBezTo>
                    <a:pt x="1" y="229"/>
                    <a:pt x="589" y="295"/>
                    <a:pt x="1309" y="295"/>
                  </a:cubicBezTo>
                  <a:cubicBezTo>
                    <a:pt x="2028" y="295"/>
                    <a:pt x="2617" y="229"/>
                    <a:pt x="2617" y="131"/>
                  </a:cubicBezTo>
                  <a:cubicBezTo>
                    <a:pt x="2617" y="66"/>
                    <a:pt x="2028" y="0"/>
                    <a:pt x="1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24;p77">
              <a:extLst>
                <a:ext uri="{FF2B5EF4-FFF2-40B4-BE49-F238E27FC236}">
                  <a16:creationId xmlns:a16="http://schemas.microsoft.com/office/drawing/2014/main" id="{E3114FAB-1486-4D6F-B84C-C45C68FBCC13}"/>
                </a:ext>
              </a:extLst>
            </p:cNvPr>
            <p:cNvSpPr/>
            <p:nvPr/>
          </p:nvSpPr>
          <p:spPr>
            <a:xfrm>
              <a:off x="4246100" y="4254500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8" y="0"/>
                  </a:moveTo>
                  <a:cubicBezTo>
                    <a:pt x="589" y="0"/>
                    <a:pt x="1" y="66"/>
                    <a:pt x="1" y="131"/>
                  </a:cubicBezTo>
                  <a:cubicBezTo>
                    <a:pt x="1" y="229"/>
                    <a:pt x="589" y="295"/>
                    <a:pt x="1308" y="295"/>
                  </a:cubicBezTo>
                  <a:cubicBezTo>
                    <a:pt x="2028" y="295"/>
                    <a:pt x="2616" y="229"/>
                    <a:pt x="2616" y="131"/>
                  </a:cubicBezTo>
                  <a:cubicBezTo>
                    <a:pt x="2616" y="66"/>
                    <a:pt x="202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25;p77">
              <a:extLst>
                <a:ext uri="{FF2B5EF4-FFF2-40B4-BE49-F238E27FC236}">
                  <a16:creationId xmlns:a16="http://schemas.microsoft.com/office/drawing/2014/main" id="{4F176F4E-4D59-4911-85EA-72D53F915F52}"/>
                </a:ext>
              </a:extLst>
            </p:cNvPr>
            <p:cNvSpPr/>
            <p:nvPr/>
          </p:nvSpPr>
          <p:spPr>
            <a:xfrm>
              <a:off x="4246100" y="4306825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8" y="0"/>
                  </a:moveTo>
                  <a:cubicBezTo>
                    <a:pt x="589" y="0"/>
                    <a:pt x="1" y="66"/>
                    <a:pt x="1" y="164"/>
                  </a:cubicBezTo>
                  <a:cubicBezTo>
                    <a:pt x="1" y="229"/>
                    <a:pt x="589" y="294"/>
                    <a:pt x="1308" y="294"/>
                  </a:cubicBezTo>
                  <a:cubicBezTo>
                    <a:pt x="2028" y="294"/>
                    <a:pt x="2616" y="229"/>
                    <a:pt x="2616" y="164"/>
                  </a:cubicBezTo>
                  <a:cubicBezTo>
                    <a:pt x="2616" y="66"/>
                    <a:pt x="202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26;p77">
              <a:extLst>
                <a:ext uri="{FF2B5EF4-FFF2-40B4-BE49-F238E27FC236}">
                  <a16:creationId xmlns:a16="http://schemas.microsoft.com/office/drawing/2014/main" id="{8C845CD6-7365-48D7-8D2C-ED4218F4BB2B}"/>
                </a:ext>
              </a:extLst>
            </p:cNvPr>
            <p:cNvSpPr/>
            <p:nvPr/>
          </p:nvSpPr>
          <p:spPr>
            <a:xfrm>
              <a:off x="6197375" y="4333800"/>
              <a:ext cx="65425" cy="7375"/>
            </a:xfrm>
            <a:custGeom>
              <a:avLst/>
              <a:gdLst/>
              <a:ahLst/>
              <a:cxnLst/>
              <a:rect l="l" t="t" r="r" b="b"/>
              <a:pathLst>
                <a:path w="2617" h="295" extrusionOk="0">
                  <a:moveTo>
                    <a:pt x="1308" y="0"/>
                  </a:moveTo>
                  <a:cubicBezTo>
                    <a:pt x="589" y="0"/>
                    <a:pt x="0" y="66"/>
                    <a:pt x="0" y="164"/>
                  </a:cubicBezTo>
                  <a:cubicBezTo>
                    <a:pt x="0" y="229"/>
                    <a:pt x="589" y="294"/>
                    <a:pt x="1308" y="294"/>
                  </a:cubicBezTo>
                  <a:cubicBezTo>
                    <a:pt x="2028" y="294"/>
                    <a:pt x="2616" y="229"/>
                    <a:pt x="2616" y="164"/>
                  </a:cubicBezTo>
                  <a:cubicBezTo>
                    <a:pt x="2616" y="66"/>
                    <a:pt x="202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27;p77">
              <a:extLst>
                <a:ext uri="{FF2B5EF4-FFF2-40B4-BE49-F238E27FC236}">
                  <a16:creationId xmlns:a16="http://schemas.microsoft.com/office/drawing/2014/main" id="{1DD3D00B-BC3B-4077-8741-49DF3633AAA5}"/>
                </a:ext>
              </a:extLst>
            </p:cNvPr>
            <p:cNvSpPr/>
            <p:nvPr/>
          </p:nvSpPr>
          <p:spPr>
            <a:xfrm>
              <a:off x="6392750" y="4333800"/>
              <a:ext cx="65400" cy="7375"/>
            </a:xfrm>
            <a:custGeom>
              <a:avLst/>
              <a:gdLst/>
              <a:ahLst/>
              <a:cxnLst/>
              <a:rect l="l" t="t" r="r" b="b"/>
              <a:pathLst>
                <a:path w="2616" h="295" extrusionOk="0">
                  <a:moveTo>
                    <a:pt x="1308" y="0"/>
                  </a:moveTo>
                  <a:cubicBezTo>
                    <a:pt x="589" y="0"/>
                    <a:pt x="0" y="66"/>
                    <a:pt x="0" y="164"/>
                  </a:cubicBezTo>
                  <a:cubicBezTo>
                    <a:pt x="0" y="229"/>
                    <a:pt x="589" y="294"/>
                    <a:pt x="1308" y="294"/>
                  </a:cubicBezTo>
                  <a:cubicBezTo>
                    <a:pt x="2027" y="294"/>
                    <a:pt x="2616" y="229"/>
                    <a:pt x="2616" y="164"/>
                  </a:cubicBezTo>
                  <a:cubicBezTo>
                    <a:pt x="2616" y="66"/>
                    <a:pt x="2027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28;p77">
              <a:extLst>
                <a:ext uri="{FF2B5EF4-FFF2-40B4-BE49-F238E27FC236}">
                  <a16:creationId xmlns:a16="http://schemas.microsoft.com/office/drawing/2014/main" id="{3C9097D0-1AF6-4FE8-BFE3-0DA1CBB3CD56}"/>
                </a:ext>
              </a:extLst>
            </p:cNvPr>
            <p:cNvSpPr/>
            <p:nvPr/>
          </p:nvSpPr>
          <p:spPr>
            <a:xfrm>
              <a:off x="6392750" y="4386925"/>
              <a:ext cx="65400" cy="7375"/>
            </a:xfrm>
            <a:custGeom>
              <a:avLst/>
              <a:gdLst/>
              <a:ahLst/>
              <a:cxnLst/>
              <a:rect l="l" t="t" r="r" b="b"/>
              <a:pathLst>
                <a:path w="2616" h="295" extrusionOk="0">
                  <a:moveTo>
                    <a:pt x="1308" y="1"/>
                  </a:moveTo>
                  <a:cubicBezTo>
                    <a:pt x="589" y="1"/>
                    <a:pt x="0" y="66"/>
                    <a:pt x="0" y="131"/>
                  </a:cubicBezTo>
                  <a:cubicBezTo>
                    <a:pt x="0" y="229"/>
                    <a:pt x="589" y="295"/>
                    <a:pt x="1308" y="295"/>
                  </a:cubicBezTo>
                  <a:cubicBezTo>
                    <a:pt x="2027" y="295"/>
                    <a:pt x="2616" y="229"/>
                    <a:pt x="2616" y="131"/>
                  </a:cubicBezTo>
                  <a:cubicBezTo>
                    <a:pt x="2616" y="66"/>
                    <a:pt x="202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29;p77">
              <a:extLst>
                <a:ext uri="{FF2B5EF4-FFF2-40B4-BE49-F238E27FC236}">
                  <a16:creationId xmlns:a16="http://schemas.microsoft.com/office/drawing/2014/main" id="{E5E06BA3-0EEF-4DF3-AEC5-80BC85AF7D27}"/>
                </a:ext>
              </a:extLst>
            </p:cNvPr>
            <p:cNvSpPr/>
            <p:nvPr/>
          </p:nvSpPr>
          <p:spPr>
            <a:xfrm>
              <a:off x="7066325" y="4178700"/>
              <a:ext cx="166325" cy="62125"/>
            </a:xfrm>
            <a:custGeom>
              <a:avLst/>
              <a:gdLst/>
              <a:ahLst/>
              <a:cxnLst/>
              <a:rect l="l" t="t" r="r" b="b"/>
              <a:pathLst>
                <a:path w="6653" h="2485" extrusionOk="0">
                  <a:moveTo>
                    <a:pt x="3970" y="0"/>
                  </a:moveTo>
                  <a:cubicBezTo>
                    <a:pt x="3555" y="0"/>
                    <a:pt x="3238" y="24"/>
                    <a:pt x="3238" y="24"/>
                  </a:cubicBezTo>
                  <a:cubicBezTo>
                    <a:pt x="3238" y="24"/>
                    <a:pt x="0" y="24"/>
                    <a:pt x="622" y="1528"/>
                  </a:cubicBezTo>
                  <a:cubicBezTo>
                    <a:pt x="881" y="2190"/>
                    <a:pt x="1526" y="2485"/>
                    <a:pt x="2309" y="2485"/>
                  </a:cubicBezTo>
                  <a:cubicBezTo>
                    <a:pt x="3306" y="2485"/>
                    <a:pt x="4527" y="2007"/>
                    <a:pt x="5461" y="1201"/>
                  </a:cubicBezTo>
                  <a:cubicBezTo>
                    <a:pt x="6652" y="150"/>
                    <a:pt x="500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30;p77">
              <a:extLst>
                <a:ext uri="{FF2B5EF4-FFF2-40B4-BE49-F238E27FC236}">
                  <a16:creationId xmlns:a16="http://schemas.microsoft.com/office/drawing/2014/main" id="{A749F876-7579-4FF2-B7BD-2CD3B51C391E}"/>
                </a:ext>
              </a:extLst>
            </p:cNvPr>
            <p:cNvSpPr/>
            <p:nvPr/>
          </p:nvSpPr>
          <p:spPr>
            <a:xfrm>
              <a:off x="5509900" y="1222075"/>
              <a:ext cx="634350" cy="724775"/>
            </a:xfrm>
            <a:custGeom>
              <a:avLst/>
              <a:gdLst/>
              <a:ahLst/>
              <a:cxnLst/>
              <a:rect l="l" t="t" r="r" b="b"/>
              <a:pathLst>
                <a:path w="25374" h="28991" extrusionOk="0">
                  <a:moveTo>
                    <a:pt x="9721" y="0"/>
                  </a:moveTo>
                  <a:cubicBezTo>
                    <a:pt x="8831" y="0"/>
                    <a:pt x="7932" y="142"/>
                    <a:pt x="7161" y="478"/>
                  </a:cubicBezTo>
                  <a:cubicBezTo>
                    <a:pt x="5134" y="1361"/>
                    <a:pt x="3989" y="2800"/>
                    <a:pt x="2976" y="3683"/>
                  </a:cubicBezTo>
                  <a:cubicBezTo>
                    <a:pt x="1962" y="4533"/>
                    <a:pt x="0" y="7508"/>
                    <a:pt x="1014" y="9830"/>
                  </a:cubicBezTo>
                  <a:cubicBezTo>
                    <a:pt x="2027" y="12151"/>
                    <a:pt x="850" y="13623"/>
                    <a:pt x="719" y="15061"/>
                  </a:cubicBezTo>
                  <a:cubicBezTo>
                    <a:pt x="556" y="16500"/>
                    <a:pt x="1864" y="17808"/>
                    <a:pt x="2877" y="18527"/>
                  </a:cubicBezTo>
                  <a:cubicBezTo>
                    <a:pt x="3891" y="19247"/>
                    <a:pt x="3172" y="21568"/>
                    <a:pt x="2747" y="22451"/>
                  </a:cubicBezTo>
                  <a:cubicBezTo>
                    <a:pt x="2322" y="23334"/>
                    <a:pt x="2452" y="23923"/>
                    <a:pt x="2747" y="24642"/>
                  </a:cubicBezTo>
                  <a:cubicBezTo>
                    <a:pt x="3041" y="25361"/>
                    <a:pt x="5984" y="28991"/>
                    <a:pt x="5984" y="28991"/>
                  </a:cubicBezTo>
                  <a:cubicBezTo>
                    <a:pt x="5984" y="28991"/>
                    <a:pt x="7455" y="26015"/>
                    <a:pt x="8011" y="25002"/>
                  </a:cubicBezTo>
                  <a:cubicBezTo>
                    <a:pt x="8600" y="23988"/>
                    <a:pt x="7423" y="22320"/>
                    <a:pt x="8698" y="22026"/>
                  </a:cubicBezTo>
                  <a:cubicBezTo>
                    <a:pt x="10006" y="21732"/>
                    <a:pt x="9450" y="18822"/>
                    <a:pt x="9450" y="18822"/>
                  </a:cubicBezTo>
                  <a:lnTo>
                    <a:pt x="9450" y="18822"/>
                  </a:lnTo>
                  <a:cubicBezTo>
                    <a:pt x="9450" y="18822"/>
                    <a:pt x="9396" y="18840"/>
                    <a:pt x="9280" y="18840"/>
                  </a:cubicBezTo>
                  <a:cubicBezTo>
                    <a:pt x="8983" y="18840"/>
                    <a:pt x="8278" y="18721"/>
                    <a:pt x="7030" y="17874"/>
                  </a:cubicBezTo>
                  <a:cubicBezTo>
                    <a:pt x="5297" y="16729"/>
                    <a:pt x="3237" y="11792"/>
                    <a:pt x="3237" y="11792"/>
                  </a:cubicBezTo>
                  <a:lnTo>
                    <a:pt x="2681" y="9045"/>
                  </a:lnTo>
                  <a:cubicBezTo>
                    <a:pt x="3204" y="8555"/>
                    <a:pt x="3695" y="8031"/>
                    <a:pt x="4120" y="7443"/>
                  </a:cubicBezTo>
                  <a:cubicBezTo>
                    <a:pt x="4643" y="6658"/>
                    <a:pt x="4905" y="5743"/>
                    <a:pt x="4839" y="4827"/>
                  </a:cubicBezTo>
                  <a:lnTo>
                    <a:pt x="4839" y="4827"/>
                  </a:lnTo>
                  <a:cubicBezTo>
                    <a:pt x="5068" y="5121"/>
                    <a:pt x="5297" y="5416"/>
                    <a:pt x="5591" y="5677"/>
                  </a:cubicBezTo>
                  <a:cubicBezTo>
                    <a:pt x="6474" y="6429"/>
                    <a:pt x="7455" y="7050"/>
                    <a:pt x="8469" y="7574"/>
                  </a:cubicBezTo>
                  <a:cubicBezTo>
                    <a:pt x="9352" y="7999"/>
                    <a:pt x="10365" y="7999"/>
                    <a:pt x="11510" y="7999"/>
                  </a:cubicBezTo>
                  <a:cubicBezTo>
                    <a:pt x="12295" y="7999"/>
                    <a:pt x="12818" y="7868"/>
                    <a:pt x="13118" y="7868"/>
                  </a:cubicBezTo>
                  <a:cubicBezTo>
                    <a:pt x="13268" y="7868"/>
                    <a:pt x="13363" y="7901"/>
                    <a:pt x="13406" y="7999"/>
                  </a:cubicBezTo>
                  <a:cubicBezTo>
                    <a:pt x="13570" y="8326"/>
                    <a:pt x="13701" y="10615"/>
                    <a:pt x="13701" y="10778"/>
                  </a:cubicBezTo>
                  <a:cubicBezTo>
                    <a:pt x="13701" y="10843"/>
                    <a:pt x="13766" y="10909"/>
                    <a:pt x="13831" y="10909"/>
                  </a:cubicBezTo>
                  <a:lnTo>
                    <a:pt x="14126" y="10320"/>
                  </a:lnTo>
                  <a:cubicBezTo>
                    <a:pt x="14336" y="9714"/>
                    <a:pt x="14695" y="9523"/>
                    <a:pt x="15039" y="9523"/>
                  </a:cubicBezTo>
                  <a:cubicBezTo>
                    <a:pt x="15177" y="9523"/>
                    <a:pt x="15312" y="9554"/>
                    <a:pt x="15434" y="9601"/>
                  </a:cubicBezTo>
                  <a:cubicBezTo>
                    <a:pt x="15859" y="9764"/>
                    <a:pt x="16153" y="10059"/>
                    <a:pt x="16316" y="11661"/>
                  </a:cubicBezTo>
                  <a:cubicBezTo>
                    <a:pt x="16447" y="13230"/>
                    <a:pt x="15793" y="13525"/>
                    <a:pt x="15564" y="13525"/>
                  </a:cubicBezTo>
                  <a:cubicBezTo>
                    <a:pt x="15270" y="13459"/>
                    <a:pt x="14976" y="13296"/>
                    <a:pt x="14714" y="13100"/>
                  </a:cubicBezTo>
                  <a:lnTo>
                    <a:pt x="14714" y="13100"/>
                  </a:lnTo>
                  <a:cubicBezTo>
                    <a:pt x="14845" y="14244"/>
                    <a:pt x="15107" y="15356"/>
                    <a:pt x="15564" y="16435"/>
                  </a:cubicBezTo>
                  <a:lnTo>
                    <a:pt x="15728" y="16304"/>
                  </a:lnTo>
                  <a:lnTo>
                    <a:pt x="15728" y="16304"/>
                  </a:lnTo>
                  <a:cubicBezTo>
                    <a:pt x="15728" y="16304"/>
                    <a:pt x="15164" y="19873"/>
                    <a:pt x="15814" y="19873"/>
                  </a:cubicBezTo>
                  <a:cubicBezTo>
                    <a:pt x="15828" y="19873"/>
                    <a:pt x="15843" y="19872"/>
                    <a:pt x="15859" y="19868"/>
                  </a:cubicBezTo>
                  <a:cubicBezTo>
                    <a:pt x="15867" y="19867"/>
                    <a:pt x="15875" y="19866"/>
                    <a:pt x="15884" y="19866"/>
                  </a:cubicBezTo>
                  <a:cubicBezTo>
                    <a:pt x="16671" y="19866"/>
                    <a:pt x="19431" y="25722"/>
                    <a:pt x="20142" y="25852"/>
                  </a:cubicBezTo>
                  <a:cubicBezTo>
                    <a:pt x="20862" y="26015"/>
                    <a:pt x="25374" y="26571"/>
                    <a:pt x="25374" y="26571"/>
                  </a:cubicBezTo>
                  <a:cubicBezTo>
                    <a:pt x="25112" y="26506"/>
                    <a:pt x="24981" y="21961"/>
                    <a:pt x="24949" y="21601"/>
                  </a:cubicBezTo>
                  <a:cubicBezTo>
                    <a:pt x="24720" y="19214"/>
                    <a:pt x="24393" y="16925"/>
                    <a:pt x="22856" y="14996"/>
                  </a:cubicBezTo>
                  <a:cubicBezTo>
                    <a:pt x="22071" y="14015"/>
                    <a:pt x="22595" y="12119"/>
                    <a:pt x="22464" y="10942"/>
                  </a:cubicBezTo>
                  <a:cubicBezTo>
                    <a:pt x="22366" y="9536"/>
                    <a:pt x="21941" y="8195"/>
                    <a:pt x="21254" y="7018"/>
                  </a:cubicBezTo>
                  <a:cubicBezTo>
                    <a:pt x="20371" y="5546"/>
                    <a:pt x="18932" y="6004"/>
                    <a:pt x="17919" y="5841"/>
                  </a:cubicBezTo>
                  <a:cubicBezTo>
                    <a:pt x="16905" y="5710"/>
                    <a:pt x="16316" y="4533"/>
                    <a:pt x="16153" y="4238"/>
                  </a:cubicBezTo>
                  <a:cubicBezTo>
                    <a:pt x="16022" y="3944"/>
                    <a:pt x="14714" y="1786"/>
                    <a:pt x="13406" y="903"/>
                  </a:cubicBezTo>
                  <a:cubicBezTo>
                    <a:pt x="12596" y="377"/>
                    <a:pt x="11171" y="0"/>
                    <a:pt x="9721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31;p77">
              <a:extLst>
                <a:ext uri="{FF2B5EF4-FFF2-40B4-BE49-F238E27FC236}">
                  <a16:creationId xmlns:a16="http://schemas.microsoft.com/office/drawing/2014/main" id="{8D9E1557-ACE4-42AF-86D5-2D18A89F118F}"/>
                </a:ext>
              </a:extLst>
            </p:cNvPr>
            <p:cNvSpPr/>
            <p:nvPr/>
          </p:nvSpPr>
          <p:spPr>
            <a:xfrm>
              <a:off x="5877750" y="1514400"/>
              <a:ext cx="182300" cy="268975"/>
            </a:xfrm>
            <a:custGeom>
              <a:avLst/>
              <a:gdLst/>
              <a:ahLst/>
              <a:cxnLst/>
              <a:rect l="l" t="t" r="r" b="b"/>
              <a:pathLst>
                <a:path w="7292" h="10759" extrusionOk="0">
                  <a:moveTo>
                    <a:pt x="1602" y="1"/>
                  </a:moveTo>
                  <a:cubicBezTo>
                    <a:pt x="1733" y="1537"/>
                    <a:pt x="1079" y="1832"/>
                    <a:pt x="883" y="1832"/>
                  </a:cubicBezTo>
                  <a:cubicBezTo>
                    <a:pt x="556" y="1766"/>
                    <a:pt x="262" y="1603"/>
                    <a:pt x="0" y="1407"/>
                  </a:cubicBezTo>
                  <a:lnTo>
                    <a:pt x="0" y="1407"/>
                  </a:lnTo>
                  <a:cubicBezTo>
                    <a:pt x="131" y="2551"/>
                    <a:pt x="425" y="3663"/>
                    <a:pt x="883" y="4742"/>
                  </a:cubicBezTo>
                  <a:lnTo>
                    <a:pt x="1014" y="4611"/>
                  </a:lnTo>
                  <a:cubicBezTo>
                    <a:pt x="1014" y="4611"/>
                    <a:pt x="1301" y="9780"/>
                    <a:pt x="2033" y="9780"/>
                  </a:cubicBezTo>
                  <a:cubicBezTo>
                    <a:pt x="2042" y="9780"/>
                    <a:pt x="2051" y="9779"/>
                    <a:pt x="2060" y="9777"/>
                  </a:cubicBezTo>
                  <a:cubicBezTo>
                    <a:pt x="2093" y="9770"/>
                    <a:pt x="2137" y="9766"/>
                    <a:pt x="2190" y="9766"/>
                  </a:cubicBezTo>
                  <a:cubicBezTo>
                    <a:pt x="3048" y="9766"/>
                    <a:pt x="6430" y="10697"/>
                    <a:pt x="7292" y="10758"/>
                  </a:cubicBezTo>
                  <a:cubicBezTo>
                    <a:pt x="6442" y="10300"/>
                    <a:pt x="4316" y="2976"/>
                    <a:pt x="3434" y="2486"/>
                  </a:cubicBezTo>
                  <a:cubicBezTo>
                    <a:pt x="2878" y="2191"/>
                    <a:pt x="2453" y="1701"/>
                    <a:pt x="2224" y="1145"/>
                  </a:cubicBezTo>
                  <a:cubicBezTo>
                    <a:pt x="2028" y="720"/>
                    <a:pt x="1831" y="360"/>
                    <a:pt x="1602" y="1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32;p77">
              <a:extLst>
                <a:ext uri="{FF2B5EF4-FFF2-40B4-BE49-F238E27FC236}">
                  <a16:creationId xmlns:a16="http://schemas.microsoft.com/office/drawing/2014/main" id="{F109AB21-EDC3-406A-8846-44E377C22D97}"/>
                </a:ext>
              </a:extLst>
            </p:cNvPr>
            <p:cNvSpPr/>
            <p:nvPr/>
          </p:nvSpPr>
          <p:spPr>
            <a:xfrm>
              <a:off x="5632500" y="1222475"/>
              <a:ext cx="440650" cy="262525"/>
            </a:xfrm>
            <a:custGeom>
              <a:avLst/>
              <a:gdLst/>
              <a:ahLst/>
              <a:cxnLst/>
              <a:rect l="l" t="t" r="r" b="b"/>
              <a:pathLst>
                <a:path w="17626" h="10501" extrusionOk="0">
                  <a:moveTo>
                    <a:pt x="4825" y="1"/>
                  </a:moveTo>
                  <a:cubicBezTo>
                    <a:pt x="3938" y="1"/>
                    <a:pt x="3039" y="140"/>
                    <a:pt x="2257" y="462"/>
                  </a:cubicBezTo>
                  <a:cubicBezTo>
                    <a:pt x="1439" y="822"/>
                    <a:pt x="655" y="1312"/>
                    <a:pt x="1" y="1901"/>
                  </a:cubicBezTo>
                  <a:cubicBezTo>
                    <a:pt x="360" y="1672"/>
                    <a:pt x="753" y="1443"/>
                    <a:pt x="1178" y="1247"/>
                  </a:cubicBezTo>
                  <a:cubicBezTo>
                    <a:pt x="2028" y="756"/>
                    <a:pt x="3009" y="429"/>
                    <a:pt x="3990" y="299"/>
                  </a:cubicBezTo>
                  <a:cubicBezTo>
                    <a:pt x="4191" y="286"/>
                    <a:pt x="4393" y="280"/>
                    <a:pt x="4594" y="280"/>
                  </a:cubicBezTo>
                  <a:cubicBezTo>
                    <a:pt x="5438" y="280"/>
                    <a:pt x="6278" y="394"/>
                    <a:pt x="7096" y="658"/>
                  </a:cubicBezTo>
                  <a:cubicBezTo>
                    <a:pt x="8045" y="887"/>
                    <a:pt x="8895" y="1443"/>
                    <a:pt x="9483" y="2261"/>
                  </a:cubicBezTo>
                  <a:cubicBezTo>
                    <a:pt x="10006" y="3078"/>
                    <a:pt x="10268" y="4026"/>
                    <a:pt x="10824" y="4811"/>
                  </a:cubicBezTo>
                  <a:cubicBezTo>
                    <a:pt x="11445" y="5727"/>
                    <a:pt x="12361" y="6152"/>
                    <a:pt x="13407" y="6446"/>
                  </a:cubicBezTo>
                  <a:cubicBezTo>
                    <a:pt x="14421" y="6707"/>
                    <a:pt x="15565" y="6969"/>
                    <a:pt x="16252" y="7852"/>
                  </a:cubicBezTo>
                  <a:cubicBezTo>
                    <a:pt x="16873" y="8604"/>
                    <a:pt x="16938" y="9585"/>
                    <a:pt x="17298" y="10468"/>
                  </a:cubicBezTo>
                  <a:cubicBezTo>
                    <a:pt x="17331" y="10402"/>
                    <a:pt x="17388" y="10370"/>
                    <a:pt x="17449" y="10370"/>
                  </a:cubicBezTo>
                  <a:cubicBezTo>
                    <a:pt x="17510" y="10370"/>
                    <a:pt x="17575" y="10402"/>
                    <a:pt x="17624" y="10466"/>
                  </a:cubicBezTo>
                  <a:lnTo>
                    <a:pt x="17624" y="10466"/>
                  </a:lnTo>
                  <a:cubicBezTo>
                    <a:pt x="17553" y="8890"/>
                    <a:pt x="17096" y="8300"/>
                    <a:pt x="16350" y="7002"/>
                  </a:cubicBezTo>
                  <a:cubicBezTo>
                    <a:pt x="15434" y="5563"/>
                    <a:pt x="13996" y="5988"/>
                    <a:pt x="12982" y="5825"/>
                  </a:cubicBezTo>
                  <a:cubicBezTo>
                    <a:pt x="11968" y="5694"/>
                    <a:pt x="11412" y="4517"/>
                    <a:pt x="11249" y="4255"/>
                  </a:cubicBezTo>
                  <a:cubicBezTo>
                    <a:pt x="11118" y="3961"/>
                    <a:pt x="9810" y="1770"/>
                    <a:pt x="8502" y="920"/>
                  </a:cubicBezTo>
                  <a:cubicBezTo>
                    <a:pt x="7691" y="372"/>
                    <a:pt x="6275" y="1"/>
                    <a:pt x="4825" y="1"/>
                  </a:cubicBezTo>
                  <a:close/>
                  <a:moveTo>
                    <a:pt x="17624" y="10466"/>
                  </a:moveTo>
                  <a:cubicBezTo>
                    <a:pt x="17624" y="10477"/>
                    <a:pt x="17625" y="10489"/>
                    <a:pt x="17625" y="10500"/>
                  </a:cubicBezTo>
                  <a:lnTo>
                    <a:pt x="17625" y="10468"/>
                  </a:lnTo>
                  <a:cubicBezTo>
                    <a:pt x="17625" y="10467"/>
                    <a:pt x="17624" y="10466"/>
                    <a:pt x="17624" y="10466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33;p77">
              <a:extLst>
                <a:ext uri="{FF2B5EF4-FFF2-40B4-BE49-F238E27FC236}">
                  <a16:creationId xmlns:a16="http://schemas.microsoft.com/office/drawing/2014/main" id="{D56DF509-CF0A-402A-8A9C-18868D3A796B}"/>
                </a:ext>
              </a:extLst>
            </p:cNvPr>
            <p:cNvSpPr/>
            <p:nvPr/>
          </p:nvSpPr>
          <p:spPr>
            <a:xfrm>
              <a:off x="5605525" y="1569175"/>
              <a:ext cx="154525" cy="213375"/>
            </a:xfrm>
            <a:custGeom>
              <a:avLst/>
              <a:gdLst/>
              <a:ahLst/>
              <a:cxnLst/>
              <a:rect l="l" t="t" r="r" b="b"/>
              <a:pathLst>
                <a:path w="6181" h="8535" extrusionOk="0">
                  <a:moveTo>
                    <a:pt x="393" y="0"/>
                  </a:moveTo>
                  <a:cubicBezTo>
                    <a:pt x="360" y="66"/>
                    <a:pt x="328" y="98"/>
                    <a:pt x="328" y="164"/>
                  </a:cubicBezTo>
                  <a:cubicBezTo>
                    <a:pt x="1" y="1079"/>
                    <a:pt x="818" y="2158"/>
                    <a:pt x="1374" y="2812"/>
                  </a:cubicBezTo>
                  <a:cubicBezTo>
                    <a:pt x="1701" y="3237"/>
                    <a:pt x="2093" y="3597"/>
                    <a:pt x="2486" y="3957"/>
                  </a:cubicBezTo>
                  <a:cubicBezTo>
                    <a:pt x="3009" y="4317"/>
                    <a:pt x="3467" y="4807"/>
                    <a:pt x="3794" y="5396"/>
                  </a:cubicBezTo>
                  <a:cubicBezTo>
                    <a:pt x="4055" y="6017"/>
                    <a:pt x="3826" y="6638"/>
                    <a:pt x="3532" y="7194"/>
                  </a:cubicBezTo>
                  <a:cubicBezTo>
                    <a:pt x="3303" y="7619"/>
                    <a:pt x="3140" y="8077"/>
                    <a:pt x="3009" y="8535"/>
                  </a:cubicBezTo>
                  <a:cubicBezTo>
                    <a:pt x="3630" y="8371"/>
                    <a:pt x="4284" y="8273"/>
                    <a:pt x="4873" y="8142"/>
                  </a:cubicBezTo>
                  <a:cubicBezTo>
                    <a:pt x="6181" y="7848"/>
                    <a:pt x="5592" y="4938"/>
                    <a:pt x="5592" y="4938"/>
                  </a:cubicBezTo>
                  <a:lnTo>
                    <a:pt x="5592" y="4938"/>
                  </a:lnTo>
                  <a:cubicBezTo>
                    <a:pt x="5592" y="4938"/>
                    <a:pt x="5541" y="4956"/>
                    <a:pt x="5429" y="4956"/>
                  </a:cubicBezTo>
                  <a:cubicBezTo>
                    <a:pt x="5141" y="4956"/>
                    <a:pt x="4453" y="4837"/>
                    <a:pt x="3205" y="3990"/>
                  </a:cubicBezTo>
                  <a:cubicBezTo>
                    <a:pt x="2224" y="3336"/>
                    <a:pt x="1145" y="1504"/>
                    <a:pt x="393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34;p77">
              <a:extLst>
                <a:ext uri="{FF2B5EF4-FFF2-40B4-BE49-F238E27FC236}">
                  <a16:creationId xmlns:a16="http://schemas.microsoft.com/office/drawing/2014/main" id="{A1FF0239-7864-42A2-B0F5-F746F0727F55}"/>
                </a:ext>
              </a:extLst>
            </p:cNvPr>
            <p:cNvSpPr/>
            <p:nvPr/>
          </p:nvSpPr>
          <p:spPr>
            <a:xfrm>
              <a:off x="5772300" y="3081450"/>
              <a:ext cx="390750" cy="1096325"/>
            </a:xfrm>
            <a:custGeom>
              <a:avLst/>
              <a:gdLst/>
              <a:ahLst/>
              <a:cxnLst/>
              <a:rect l="l" t="t" r="r" b="b"/>
              <a:pathLst>
                <a:path w="15630" h="43853" extrusionOk="0">
                  <a:moveTo>
                    <a:pt x="5788" y="1"/>
                  </a:moveTo>
                  <a:lnTo>
                    <a:pt x="5788" y="1"/>
                  </a:lnTo>
                  <a:cubicBezTo>
                    <a:pt x="5886" y="3336"/>
                    <a:pt x="5951" y="6148"/>
                    <a:pt x="5820" y="6900"/>
                  </a:cubicBezTo>
                  <a:cubicBezTo>
                    <a:pt x="5428" y="9091"/>
                    <a:pt x="8861" y="28808"/>
                    <a:pt x="8959" y="31849"/>
                  </a:cubicBezTo>
                  <a:cubicBezTo>
                    <a:pt x="9090" y="34857"/>
                    <a:pt x="7488" y="40514"/>
                    <a:pt x="3957" y="41527"/>
                  </a:cubicBezTo>
                  <a:cubicBezTo>
                    <a:pt x="393" y="42508"/>
                    <a:pt x="0" y="43391"/>
                    <a:pt x="1799" y="43751"/>
                  </a:cubicBezTo>
                  <a:cubicBezTo>
                    <a:pt x="2114" y="43820"/>
                    <a:pt x="2662" y="43852"/>
                    <a:pt x="3351" y="43852"/>
                  </a:cubicBezTo>
                  <a:cubicBezTo>
                    <a:pt x="6595" y="43852"/>
                    <a:pt x="12970" y="43129"/>
                    <a:pt x="12916" y="42050"/>
                  </a:cubicBezTo>
                  <a:cubicBezTo>
                    <a:pt x="12883" y="40743"/>
                    <a:pt x="11477" y="39075"/>
                    <a:pt x="12622" y="34301"/>
                  </a:cubicBezTo>
                  <a:cubicBezTo>
                    <a:pt x="13799" y="29494"/>
                    <a:pt x="15630" y="18639"/>
                    <a:pt x="13603" y="12230"/>
                  </a:cubicBezTo>
                  <a:cubicBezTo>
                    <a:pt x="12785" y="9679"/>
                    <a:pt x="13668" y="4905"/>
                    <a:pt x="15009" y="132"/>
                  </a:cubicBezTo>
                  <a:lnTo>
                    <a:pt x="15009" y="132"/>
                  </a:lnTo>
                  <a:cubicBezTo>
                    <a:pt x="14329" y="153"/>
                    <a:pt x="13649" y="162"/>
                    <a:pt x="12970" y="162"/>
                  </a:cubicBezTo>
                  <a:cubicBezTo>
                    <a:pt x="10576" y="162"/>
                    <a:pt x="8182" y="52"/>
                    <a:pt x="5788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35;p77">
              <a:extLst>
                <a:ext uri="{FF2B5EF4-FFF2-40B4-BE49-F238E27FC236}">
                  <a16:creationId xmlns:a16="http://schemas.microsoft.com/office/drawing/2014/main" id="{FFE54BAA-2A39-418E-BD87-98EE3DD65342}"/>
                </a:ext>
              </a:extLst>
            </p:cNvPr>
            <p:cNvSpPr/>
            <p:nvPr/>
          </p:nvSpPr>
          <p:spPr>
            <a:xfrm>
              <a:off x="5488625" y="2630225"/>
              <a:ext cx="501950" cy="1492475"/>
            </a:xfrm>
            <a:custGeom>
              <a:avLst/>
              <a:gdLst/>
              <a:ahLst/>
              <a:cxnLst/>
              <a:rect l="l" t="t" r="r" b="b"/>
              <a:pathLst>
                <a:path w="20078" h="59699" extrusionOk="0">
                  <a:moveTo>
                    <a:pt x="9385" y="1"/>
                  </a:moveTo>
                  <a:cubicBezTo>
                    <a:pt x="7431" y="1"/>
                    <a:pt x="5798" y="322"/>
                    <a:pt x="5134" y="1243"/>
                  </a:cubicBezTo>
                  <a:cubicBezTo>
                    <a:pt x="5134" y="1243"/>
                    <a:pt x="6214" y="20600"/>
                    <a:pt x="5821" y="22758"/>
                  </a:cubicBezTo>
                  <a:cubicBezTo>
                    <a:pt x="5461" y="24916"/>
                    <a:pt x="8862" y="44666"/>
                    <a:pt x="8993" y="47674"/>
                  </a:cubicBezTo>
                  <a:cubicBezTo>
                    <a:pt x="9091" y="50715"/>
                    <a:pt x="7521" y="56372"/>
                    <a:pt x="3957" y="57386"/>
                  </a:cubicBezTo>
                  <a:cubicBezTo>
                    <a:pt x="426" y="58366"/>
                    <a:pt x="1" y="59249"/>
                    <a:pt x="1799" y="59609"/>
                  </a:cubicBezTo>
                  <a:cubicBezTo>
                    <a:pt x="2109" y="59670"/>
                    <a:pt x="2632" y="59699"/>
                    <a:pt x="3289" y="59699"/>
                  </a:cubicBezTo>
                  <a:cubicBezTo>
                    <a:pt x="6522" y="59699"/>
                    <a:pt x="12977" y="58996"/>
                    <a:pt x="12949" y="57909"/>
                  </a:cubicBezTo>
                  <a:cubicBezTo>
                    <a:pt x="12884" y="56601"/>
                    <a:pt x="11478" y="54933"/>
                    <a:pt x="12655" y="50127"/>
                  </a:cubicBezTo>
                  <a:cubicBezTo>
                    <a:pt x="13832" y="45353"/>
                    <a:pt x="15663" y="34497"/>
                    <a:pt x="13636" y="28055"/>
                  </a:cubicBezTo>
                  <a:cubicBezTo>
                    <a:pt x="11609" y="21647"/>
                    <a:pt x="20078" y="1701"/>
                    <a:pt x="20078" y="1701"/>
                  </a:cubicBezTo>
                  <a:cubicBezTo>
                    <a:pt x="20078" y="1701"/>
                    <a:pt x="13881" y="1"/>
                    <a:pt x="9385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36;p77">
              <a:extLst>
                <a:ext uri="{FF2B5EF4-FFF2-40B4-BE49-F238E27FC236}">
                  <a16:creationId xmlns:a16="http://schemas.microsoft.com/office/drawing/2014/main" id="{4AC70D86-7ED9-4B7A-863E-AF483698AC34}"/>
                </a:ext>
              </a:extLst>
            </p:cNvPr>
            <p:cNvSpPr/>
            <p:nvPr/>
          </p:nvSpPr>
          <p:spPr>
            <a:xfrm>
              <a:off x="5916975" y="3081450"/>
              <a:ext cx="246075" cy="1081525"/>
            </a:xfrm>
            <a:custGeom>
              <a:avLst/>
              <a:gdLst/>
              <a:ahLst/>
              <a:cxnLst/>
              <a:rect l="l" t="t" r="r" b="b"/>
              <a:pathLst>
                <a:path w="9843" h="43261" extrusionOk="0">
                  <a:moveTo>
                    <a:pt x="1" y="1"/>
                  </a:moveTo>
                  <a:cubicBezTo>
                    <a:pt x="66" y="2584"/>
                    <a:pt x="132" y="4840"/>
                    <a:pt x="99" y="6083"/>
                  </a:cubicBezTo>
                  <a:cubicBezTo>
                    <a:pt x="510" y="6047"/>
                    <a:pt x="925" y="6029"/>
                    <a:pt x="1342" y="6029"/>
                  </a:cubicBezTo>
                  <a:cubicBezTo>
                    <a:pt x="2088" y="6029"/>
                    <a:pt x="2843" y="6088"/>
                    <a:pt x="3598" y="6213"/>
                  </a:cubicBezTo>
                  <a:cubicBezTo>
                    <a:pt x="4775" y="6475"/>
                    <a:pt x="5690" y="7423"/>
                    <a:pt x="5952" y="8600"/>
                  </a:cubicBezTo>
                  <a:cubicBezTo>
                    <a:pt x="6377" y="10431"/>
                    <a:pt x="6573" y="12393"/>
                    <a:pt x="6835" y="14257"/>
                  </a:cubicBezTo>
                  <a:cubicBezTo>
                    <a:pt x="7129" y="16121"/>
                    <a:pt x="7554" y="17985"/>
                    <a:pt x="7652" y="19848"/>
                  </a:cubicBezTo>
                  <a:cubicBezTo>
                    <a:pt x="7750" y="21581"/>
                    <a:pt x="7619" y="23314"/>
                    <a:pt x="7260" y="25015"/>
                  </a:cubicBezTo>
                  <a:cubicBezTo>
                    <a:pt x="6867" y="26780"/>
                    <a:pt x="6246" y="28513"/>
                    <a:pt x="5952" y="30312"/>
                  </a:cubicBezTo>
                  <a:cubicBezTo>
                    <a:pt x="5658" y="32110"/>
                    <a:pt x="5559" y="33974"/>
                    <a:pt x="5331" y="35772"/>
                  </a:cubicBezTo>
                  <a:cubicBezTo>
                    <a:pt x="5102" y="37146"/>
                    <a:pt x="4807" y="38486"/>
                    <a:pt x="4382" y="39794"/>
                  </a:cubicBezTo>
                  <a:cubicBezTo>
                    <a:pt x="4088" y="40873"/>
                    <a:pt x="3761" y="42050"/>
                    <a:pt x="3990" y="43162"/>
                  </a:cubicBezTo>
                  <a:cubicBezTo>
                    <a:pt x="3990" y="43195"/>
                    <a:pt x="3990" y="43228"/>
                    <a:pt x="4023" y="43260"/>
                  </a:cubicBezTo>
                  <a:cubicBezTo>
                    <a:pt x="5788" y="42966"/>
                    <a:pt x="7162" y="42541"/>
                    <a:pt x="7162" y="42050"/>
                  </a:cubicBezTo>
                  <a:cubicBezTo>
                    <a:pt x="7096" y="40743"/>
                    <a:pt x="5690" y="39075"/>
                    <a:pt x="6867" y="34268"/>
                  </a:cubicBezTo>
                  <a:cubicBezTo>
                    <a:pt x="8012" y="29462"/>
                    <a:pt x="9843" y="18639"/>
                    <a:pt x="7816" y="12230"/>
                  </a:cubicBezTo>
                  <a:cubicBezTo>
                    <a:pt x="6998" y="9679"/>
                    <a:pt x="7881" y="4905"/>
                    <a:pt x="9222" y="132"/>
                  </a:cubicBezTo>
                  <a:lnTo>
                    <a:pt x="9222" y="132"/>
                  </a:lnTo>
                  <a:cubicBezTo>
                    <a:pt x="8542" y="153"/>
                    <a:pt x="7862" y="162"/>
                    <a:pt x="7183" y="162"/>
                  </a:cubicBezTo>
                  <a:cubicBezTo>
                    <a:pt x="4789" y="162"/>
                    <a:pt x="2395" y="52"/>
                    <a:pt x="1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37;p77">
              <a:extLst>
                <a:ext uri="{FF2B5EF4-FFF2-40B4-BE49-F238E27FC236}">
                  <a16:creationId xmlns:a16="http://schemas.microsoft.com/office/drawing/2014/main" id="{E1FBF518-720A-42B9-BC7C-7F32AF27DF2F}"/>
                </a:ext>
              </a:extLst>
            </p:cNvPr>
            <p:cNvSpPr/>
            <p:nvPr/>
          </p:nvSpPr>
          <p:spPr>
            <a:xfrm>
              <a:off x="5616975" y="2630225"/>
              <a:ext cx="373600" cy="1470625"/>
            </a:xfrm>
            <a:custGeom>
              <a:avLst/>
              <a:gdLst/>
              <a:ahLst/>
              <a:cxnLst/>
              <a:rect l="l" t="t" r="r" b="b"/>
              <a:pathLst>
                <a:path w="14944" h="58825" extrusionOk="0">
                  <a:moveTo>
                    <a:pt x="4251" y="1"/>
                  </a:moveTo>
                  <a:cubicBezTo>
                    <a:pt x="2297" y="1"/>
                    <a:pt x="664" y="322"/>
                    <a:pt x="0" y="1243"/>
                  </a:cubicBezTo>
                  <a:cubicBezTo>
                    <a:pt x="0" y="1243"/>
                    <a:pt x="1080" y="20568"/>
                    <a:pt x="687" y="22758"/>
                  </a:cubicBezTo>
                  <a:cubicBezTo>
                    <a:pt x="654" y="23183"/>
                    <a:pt x="654" y="23608"/>
                    <a:pt x="687" y="24034"/>
                  </a:cubicBezTo>
                  <a:cubicBezTo>
                    <a:pt x="753" y="24001"/>
                    <a:pt x="818" y="24001"/>
                    <a:pt x="883" y="24001"/>
                  </a:cubicBezTo>
                  <a:cubicBezTo>
                    <a:pt x="1555" y="24001"/>
                    <a:pt x="2301" y="23931"/>
                    <a:pt x="3031" y="23931"/>
                  </a:cubicBezTo>
                  <a:cubicBezTo>
                    <a:pt x="4364" y="23931"/>
                    <a:pt x="5647" y="24163"/>
                    <a:pt x="6344" y="25472"/>
                  </a:cubicBezTo>
                  <a:cubicBezTo>
                    <a:pt x="6933" y="26584"/>
                    <a:pt x="7129" y="27892"/>
                    <a:pt x="7358" y="29102"/>
                  </a:cubicBezTo>
                  <a:cubicBezTo>
                    <a:pt x="7619" y="30540"/>
                    <a:pt x="7815" y="32012"/>
                    <a:pt x="7913" y="33483"/>
                  </a:cubicBezTo>
                  <a:cubicBezTo>
                    <a:pt x="8142" y="36393"/>
                    <a:pt x="7979" y="39304"/>
                    <a:pt x="7521" y="42181"/>
                  </a:cubicBezTo>
                  <a:cubicBezTo>
                    <a:pt x="7031" y="45189"/>
                    <a:pt x="6377" y="48132"/>
                    <a:pt x="6213" y="51173"/>
                  </a:cubicBezTo>
                  <a:cubicBezTo>
                    <a:pt x="6115" y="52677"/>
                    <a:pt x="6148" y="54214"/>
                    <a:pt x="6115" y="55718"/>
                  </a:cubicBezTo>
                  <a:cubicBezTo>
                    <a:pt x="6082" y="56764"/>
                    <a:pt x="6050" y="57811"/>
                    <a:pt x="6017" y="58824"/>
                  </a:cubicBezTo>
                  <a:cubicBezTo>
                    <a:pt x="7096" y="58563"/>
                    <a:pt x="7815" y="58236"/>
                    <a:pt x="7815" y="57876"/>
                  </a:cubicBezTo>
                  <a:cubicBezTo>
                    <a:pt x="7783" y="56601"/>
                    <a:pt x="6377" y="54900"/>
                    <a:pt x="7521" y="50127"/>
                  </a:cubicBezTo>
                  <a:cubicBezTo>
                    <a:pt x="8698" y="45320"/>
                    <a:pt x="10529" y="34497"/>
                    <a:pt x="8502" y="28088"/>
                  </a:cubicBezTo>
                  <a:cubicBezTo>
                    <a:pt x="6442" y="21679"/>
                    <a:pt x="14944" y="1701"/>
                    <a:pt x="14944" y="1701"/>
                  </a:cubicBezTo>
                  <a:cubicBezTo>
                    <a:pt x="14944" y="1701"/>
                    <a:pt x="8747" y="1"/>
                    <a:pt x="4251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38;p77">
              <a:extLst>
                <a:ext uri="{FF2B5EF4-FFF2-40B4-BE49-F238E27FC236}">
                  <a16:creationId xmlns:a16="http://schemas.microsoft.com/office/drawing/2014/main" id="{13A1D8C3-2B0C-47EC-BD7C-B5984743996F}"/>
                </a:ext>
              </a:extLst>
            </p:cNvPr>
            <p:cNvSpPr/>
            <p:nvPr/>
          </p:nvSpPr>
          <p:spPr>
            <a:xfrm>
              <a:off x="5388075" y="1773625"/>
              <a:ext cx="338475" cy="1168475"/>
            </a:xfrm>
            <a:custGeom>
              <a:avLst/>
              <a:gdLst/>
              <a:ahLst/>
              <a:cxnLst/>
              <a:rect l="l" t="t" r="r" b="b"/>
              <a:pathLst>
                <a:path w="13539" h="46739" extrusionOk="0">
                  <a:moveTo>
                    <a:pt x="11912" y="0"/>
                  </a:moveTo>
                  <a:cubicBezTo>
                    <a:pt x="11000" y="0"/>
                    <a:pt x="9907" y="1382"/>
                    <a:pt x="9483" y="1926"/>
                  </a:cubicBezTo>
                  <a:cubicBezTo>
                    <a:pt x="9026" y="2482"/>
                    <a:pt x="8666" y="3038"/>
                    <a:pt x="8339" y="3659"/>
                  </a:cubicBezTo>
                  <a:cubicBezTo>
                    <a:pt x="7947" y="4542"/>
                    <a:pt x="7750" y="5457"/>
                    <a:pt x="7718" y="6406"/>
                  </a:cubicBezTo>
                  <a:cubicBezTo>
                    <a:pt x="7587" y="7616"/>
                    <a:pt x="7522" y="8825"/>
                    <a:pt x="7293" y="10002"/>
                  </a:cubicBezTo>
                  <a:cubicBezTo>
                    <a:pt x="5919" y="16804"/>
                    <a:pt x="3892" y="23572"/>
                    <a:pt x="3500" y="30504"/>
                  </a:cubicBezTo>
                  <a:cubicBezTo>
                    <a:pt x="3434" y="31387"/>
                    <a:pt x="2224" y="37763"/>
                    <a:pt x="1897" y="38679"/>
                  </a:cubicBezTo>
                  <a:cubicBezTo>
                    <a:pt x="1570" y="39594"/>
                    <a:pt x="1603" y="40183"/>
                    <a:pt x="1211" y="40510"/>
                  </a:cubicBezTo>
                  <a:cubicBezTo>
                    <a:pt x="818" y="40837"/>
                    <a:pt x="66" y="40771"/>
                    <a:pt x="66" y="42112"/>
                  </a:cubicBezTo>
                  <a:cubicBezTo>
                    <a:pt x="66" y="43420"/>
                    <a:pt x="1" y="44139"/>
                    <a:pt x="361" y="44989"/>
                  </a:cubicBezTo>
                  <a:cubicBezTo>
                    <a:pt x="622" y="45709"/>
                    <a:pt x="1145" y="46265"/>
                    <a:pt x="1832" y="46592"/>
                  </a:cubicBezTo>
                  <a:cubicBezTo>
                    <a:pt x="2077" y="46690"/>
                    <a:pt x="2331" y="46739"/>
                    <a:pt x="2580" y="46739"/>
                  </a:cubicBezTo>
                  <a:cubicBezTo>
                    <a:pt x="2829" y="46739"/>
                    <a:pt x="3075" y="46690"/>
                    <a:pt x="3304" y="46592"/>
                  </a:cubicBezTo>
                  <a:cubicBezTo>
                    <a:pt x="3598" y="46395"/>
                    <a:pt x="3663" y="45938"/>
                    <a:pt x="3173" y="45414"/>
                  </a:cubicBezTo>
                  <a:cubicBezTo>
                    <a:pt x="2682" y="44891"/>
                    <a:pt x="2421" y="45088"/>
                    <a:pt x="2453" y="44205"/>
                  </a:cubicBezTo>
                  <a:cubicBezTo>
                    <a:pt x="2491" y="43703"/>
                    <a:pt x="2876" y="43539"/>
                    <a:pt x="3238" y="43539"/>
                  </a:cubicBezTo>
                  <a:cubicBezTo>
                    <a:pt x="3513" y="43539"/>
                    <a:pt x="3775" y="43634"/>
                    <a:pt x="3859" y="43747"/>
                  </a:cubicBezTo>
                  <a:cubicBezTo>
                    <a:pt x="4019" y="43987"/>
                    <a:pt x="4201" y="44487"/>
                    <a:pt x="4475" y="44487"/>
                  </a:cubicBezTo>
                  <a:cubicBezTo>
                    <a:pt x="4537" y="44487"/>
                    <a:pt x="4604" y="44461"/>
                    <a:pt x="4677" y="44401"/>
                  </a:cubicBezTo>
                  <a:cubicBezTo>
                    <a:pt x="5102" y="44074"/>
                    <a:pt x="5429" y="43028"/>
                    <a:pt x="5004" y="41883"/>
                  </a:cubicBezTo>
                  <a:cubicBezTo>
                    <a:pt x="4579" y="40739"/>
                    <a:pt x="4579" y="40739"/>
                    <a:pt x="5200" y="38221"/>
                  </a:cubicBezTo>
                  <a:cubicBezTo>
                    <a:pt x="5789" y="35670"/>
                    <a:pt x="7195" y="29523"/>
                    <a:pt x="7195" y="29523"/>
                  </a:cubicBezTo>
                  <a:lnTo>
                    <a:pt x="9974" y="17425"/>
                  </a:lnTo>
                  <a:lnTo>
                    <a:pt x="10563" y="16182"/>
                  </a:lnTo>
                  <a:lnTo>
                    <a:pt x="11413" y="15954"/>
                  </a:lnTo>
                  <a:cubicBezTo>
                    <a:pt x="11413" y="15954"/>
                    <a:pt x="13538" y="11049"/>
                    <a:pt x="13505" y="8139"/>
                  </a:cubicBezTo>
                  <a:cubicBezTo>
                    <a:pt x="13473" y="5229"/>
                    <a:pt x="12982" y="3397"/>
                    <a:pt x="12884" y="2384"/>
                  </a:cubicBezTo>
                  <a:cubicBezTo>
                    <a:pt x="12819" y="1664"/>
                    <a:pt x="12688" y="585"/>
                    <a:pt x="12132" y="30"/>
                  </a:cubicBezTo>
                  <a:cubicBezTo>
                    <a:pt x="12060" y="10"/>
                    <a:pt x="11986" y="0"/>
                    <a:pt x="11912" y="0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39;p77">
              <a:extLst>
                <a:ext uri="{FF2B5EF4-FFF2-40B4-BE49-F238E27FC236}">
                  <a16:creationId xmlns:a16="http://schemas.microsoft.com/office/drawing/2014/main" id="{41E4F451-B619-4871-879F-6419ED7287F6}"/>
                </a:ext>
              </a:extLst>
            </p:cNvPr>
            <p:cNvSpPr/>
            <p:nvPr/>
          </p:nvSpPr>
          <p:spPr>
            <a:xfrm>
              <a:off x="5489450" y="2264825"/>
              <a:ext cx="134900" cy="620800"/>
            </a:xfrm>
            <a:custGeom>
              <a:avLst/>
              <a:gdLst/>
              <a:ahLst/>
              <a:cxnLst/>
              <a:rect l="l" t="t" r="r" b="b"/>
              <a:pathLst>
                <a:path w="5396" h="24832" extrusionOk="0">
                  <a:moveTo>
                    <a:pt x="5396" y="0"/>
                  </a:moveTo>
                  <a:lnTo>
                    <a:pt x="5396" y="0"/>
                  </a:lnTo>
                  <a:cubicBezTo>
                    <a:pt x="5363" y="131"/>
                    <a:pt x="5298" y="229"/>
                    <a:pt x="5265" y="360"/>
                  </a:cubicBezTo>
                  <a:cubicBezTo>
                    <a:pt x="4448" y="2551"/>
                    <a:pt x="3794" y="4840"/>
                    <a:pt x="3303" y="7129"/>
                  </a:cubicBezTo>
                  <a:cubicBezTo>
                    <a:pt x="2747" y="9483"/>
                    <a:pt x="2257" y="11804"/>
                    <a:pt x="1668" y="14126"/>
                  </a:cubicBezTo>
                  <a:cubicBezTo>
                    <a:pt x="1374" y="15238"/>
                    <a:pt x="1047" y="16349"/>
                    <a:pt x="687" y="17428"/>
                  </a:cubicBezTo>
                  <a:cubicBezTo>
                    <a:pt x="524" y="18017"/>
                    <a:pt x="328" y="18573"/>
                    <a:pt x="197" y="19161"/>
                  </a:cubicBezTo>
                  <a:cubicBezTo>
                    <a:pt x="66" y="19685"/>
                    <a:pt x="1" y="20241"/>
                    <a:pt x="1" y="20796"/>
                  </a:cubicBezTo>
                  <a:cubicBezTo>
                    <a:pt x="66" y="21777"/>
                    <a:pt x="426" y="22726"/>
                    <a:pt x="426" y="23739"/>
                  </a:cubicBezTo>
                  <a:cubicBezTo>
                    <a:pt x="426" y="24099"/>
                    <a:pt x="393" y="24459"/>
                    <a:pt x="328" y="24818"/>
                  </a:cubicBezTo>
                  <a:cubicBezTo>
                    <a:pt x="354" y="24827"/>
                    <a:pt x="382" y="24831"/>
                    <a:pt x="412" y="24831"/>
                  </a:cubicBezTo>
                  <a:cubicBezTo>
                    <a:pt x="491" y="24831"/>
                    <a:pt x="574" y="24801"/>
                    <a:pt x="622" y="24753"/>
                  </a:cubicBezTo>
                  <a:cubicBezTo>
                    <a:pt x="1047" y="24393"/>
                    <a:pt x="1341" y="23347"/>
                    <a:pt x="949" y="22235"/>
                  </a:cubicBezTo>
                  <a:cubicBezTo>
                    <a:pt x="524" y="21091"/>
                    <a:pt x="524" y="21091"/>
                    <a:pt x="1145" y="18540"/>
                  </a:cubicBezTo>
                  <a:cubicBezTo>
                    <a:pt x="1734" y="15990"/>
                    <a:pt x="3140" y="9875"/>
                    <a:pt x="3140" y="9875"/>
                  </a:cubicBezTo>
                  <a:lnTo>
                    <a:pt x="5396" y="0"/>
                  </a:ln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40;p77">
              <a:extLst>
                <a:ext uri="{FF2B5EF4-FFF2-40B4-BE49-F238E27FC236}">
                  <a16:creationId xmlns:a16="http://schemas.microsoft.com/office/drawing/2014/main" id="{00FBF5C7-E0E3-4FE6-A923-1F444E4C75B9}"/>
                </a:ext>
              </a:extLst>
            </p:cNvPr>
            <p:cNvSpPr/>
            <p:nvPr/>
          </p:nvSpPr>
          <p:spPr>
            <a:xfrm>
              <a:off x="5997100" y="1737775"/>
              <a:ext cx="439000" cy="1137475"/>
            </a:xfrm>
            <a:custGeom>
              <a:avLst/>
              <a:gdLst/>
              <a:ahLst/>
              <a:cxnLst/>
              <a:rect l="l" t="t" r="r" b="b"/>
              <a:pathLst>
                <a:path w="17560" h="45499" extrusionOk="0">
                  <a:moveTo>
                    <a:pt x="1133" y="1"/>
                  </a:moveTo>
                  <a:cubicBezTo>
                    <a:pt x="1023" y="1"/>
                    <a:pt x="917" y="18"/>
                    <a:pt x="818" y="58"/>
                  </a:cubicBezTo>
                  <a:cubicBezTo>
                    <a:pt x="294" y="679"/>
                    <a:pt x="294" y="1758"/>
                    <a:pt x="294" y="2477"/>
                  </a:cubicBezTo>
                  <a:cubicBezTo>
                    <a:pt x="294" y="3491"/>
                    <a:pt x="0" y="5387"/>
                    <a:pt x="294" y="8297"/>
                  </a:cubicBezTo>
                  <a:cubicBezTo>
                    <a:pt x="589" y="11175"/>
                    <a:pt x="3205" y="15818"/>
                    <a:pt x="3205" y="15818"/>
                  </a:cubicBezTo>
                  <a:lnTo>
                    <a:pt x="4087" y="15982"/>
                  </a:lnTo>
                  <a:lnTo>
                    <a:pt x="4807" y="17126"/>
                  </a:lnTo>
                  <a:lnTo>
                    <a:pt x="8861" y="28865"/>
                  </a:lnTo>
                  <a:cubicBezTo>
                    <a:pt x="8861" y="28865"/>
                    <a:pt x="10921" y="34816"/>
                    <a:pt x="11772" y="37301"/>
                  </a:cubicBezTo>
                  <a:cubicBezTo>
                    <a:pt x="12622" y="39753"/>
                    <a:pt x="12622" y="39753"/>
                    <a:pt x="12327" y="40930"/>
                  </a:cubicBezTo>
                  <a:cubicBezTo>
                    <a:pt x="12066" y="42107"/>
                    <a:pt x="12491" y="43088"/>
                    <a:pt x="12916" y="43382"/>
                  </a:cubicBezTo>
                  <a:cubicBezTo>
                    <a:pt x="12980" y="43422"/>
                    <a:pt x="13037" y="43439"/>
                    <a:pt x="13090" y="43439"/>
                  </a:cubicBezTo>
                  <a:cubicBezTo>
                    <a:pt x="13389" y="43439"/>
                    <a:pt x="13524" y="42886"/>
                    <a:pt x="13635" y="42663"/>
                  </a:cubicBezTo>
                  <a:cubicBezTo>
                    <a:pt x="13718" y="42514"/>
                    <a:pt x="14053" y="42365"/>
                    <a:pt x="14385" y="42365"/>
                  </a:cubicBezTo>
                  <a:cubicBezTo>
                    <a:pt x="14707" y="42365"/>
                    <a:pt x="15026" y="42506"/>
                    <a:pt x="15107" y="42925"/>
                  </a:cubicBezTo>
                  <a:cubicBezTo>
                    <a:pt x="15238" y="43808"/>
                    <a:pt x="14943" y="43677"/>
                    <a:pt x="14518" y="44233"/>
                  </a:cubicBezTo>
                  <a:cubicBezTo>
                    <a:pt x="14093" y="44821"/>
                    <a:pt x="14224" y="45246"/>
                    <a:pt x="14518" y="45410"/>
                  </a:cubicBezTo>
                  <a:cubicBezTo>
                    <a:pt x="14698" y="45470"/>
                    <a:pt x="14882" y="45499"/>
                    <a:pt x="15065" y="45499"/>
                  </a:cubicBezTo>
                  <a:cubicBezTo>
                    <a:pt x="15379" y="45499"/>
                    <a:pt x="15688" y="45412"/>
                    <a:pt x="15957" y="45246"/>
                  </a:cubicBezTo>
                  <a:cubicBezTo>
                    <a:pt x="16611" y="44887"/>
                    <a:pt x="17101" y="44265"/>
                    <a:pt x="17265" y="43513"/>
                  </a:cubicBezTo>
                  <a:cubicBezTo>
                    <a:pt x="17559" y="42663"/>
                    <a:pt x="17428" y="41944"/>
                    <a:pt x="17265" y="40636"/>
                  </a:cubicBezTo>
                  <a:cubicBezTo>
                    <a:pt x="17134" y="39328"/>
                    <a:pt x="16415" y="39459"/>
                    <a:pt x="15957" y="39164"/>
                  </a:cubicBezTo>
                  <a:cubicBezTo>
                    <a:pt x="15532" y="38903"/>
                    <a:pt x="15532" y="38314"/>
                    <a:pt x="15107" y="37431"/>
                  </a:cubicBezTo>
                  <a:cubicBezTo>
                    <a:pt x="14682" y="36581"/>
                    <a:pt x="12785" y="30336"/>
                    <a:pt x="12654" y="29453"/>
                  </a:cubicBezTo>
                  <a:cubicBezTo>
                    <a:pt x="11510" y="22587"/>
                    <a:pt x="8763" y="16080"/>
                    <a:pt x="6703" y="9475"/>
                  </a:cubicBezTo>
                  <a:cubicBezTo>
                    <a:pt x="6344" y="8297"/>
                    <a:pt x="6147" y="7120"/>
                    <a:pt x="5886" y="5943"/>
                  </a:cubicBezTo>
                  <a:cubicBezTo>
                    <a:pt x="5722" y="4995"/>
                    <a:pt x="5428" y="4112"/>
                    <a:pt x="4970" y="3262"/>
                  </a:cubicBezTo>
                  <a:cubicBezTo>
                    <a:pt x="4578" y="2706"/>
                    <a:pt x="4153" y="2150"/>
                    <a:pt x="3662" y="1660"/>
                  </a:cubicBezTo>
                  <a:cubicBezTo>
                    <a:pt x="3196" y="1194"/>
                    <a:pt x="2029" y="1"/>
                    <a:pt x="1133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41;p77">
              <a:extLst>
                <a:ext uri="{FF2B5EF4-FFF2-40B4-BE49-F238E27FC236}">
                  <a16:creationId xmlns:a16="http://schemas.microsoft.com/office/drawing/2014/main" id="{7B29E13E-DEDB-4041-9466-3FD9A76F9117}"/>
                </a:ext>
              </a:extLst>
            </p:cNvPr>
            <p:cNvSpPr/>
            <p:nvPr/>
          </p:nvSpPr>
          <p:spPr>
            <a:xfrm>
              <a:off x="6136050" y="2220675"/>
              <a:ext cx="192125" cy="603375"/>
            </a:xfrm>
            <a:custGeom>
              <a:avLst/>
              <a:gdLst/>
              <a:ahLst/>
              <a:cxnLst/>
              <a:rect l="l" t="t" r="r" b="b"/>
              <a:pathLst>
                <a:path w="7685" h="24135" extrusionOk="0">
                  <a:moveTo>
                    <a:pt x="1" y="1"/>
                  </a:moveTo>
                  <a:lnTo>
                    <a:pt x="3336" y="9581"/>
                  </a:lnTo>
                  <a:cubicBezTo>
                    <a:pt x="3336" y="9581"/>
                    <a:pt x="5363" y="15532"/>
                    <a:pt x="6214" y="17985"/>
                  </a:cubicBezTo>
                  <a:cubicBezTo>
                    <a:pt x="7096" y="20437"/>
                    <a:pt x="7096" y="20470"/>
                    <a:pt x="6802" y="21614"/>
                  </a:cubicBezTo>
                  <a:cubicBezTo>
                    <a:pt x="6508" y="22759"/>
                    <a:pt x="6933" y="23772"/>
                    <a:pt x="7391" y="24066"/>
                  </a:cubicBezTo>
                  <a:cubicBezTo>
                    <a:pt x="7431" y="24107"/>
                    <a:pt x="7496" y="24135"/>
                    <a:pt x="7564" y="24135"/>
                  </a:cubicBezTo>
                  <a:cubicBezTo>
                    <a:pt x="7605" y="24135"/>
                    <a:pt x="7647" y="24124"/>
                    <a:pt x="7685" y="24099"/>
                  </a:cubicBezTo>
                  <a:cubicBezTo>
                    <a:pt x="7554" y="23772"/>
                    <a:pt x="7489" y="23413"/>
                    <a:pt x="7456" y="23053"/>
                  </a:cubicBezTo>
                  <a:cubicBezTo>
                    <a:pt x="7358" y="22039"/>
                    <a:pt x="7620" y="21058"/>
                    <a:pt x="7587" y="20045"/>
                  </a:cubicBezTo>
                  <a:cubicBezTo>
                    <a:pt x="7521" y="19521"/>
                    <a:pt x="7391" y="18966"/>
                    <a:pt x="7194" y="18475"/>
                  </a:cubicBezTo>
                  <a:cubicBezTo>
                    <a:pt x="6998" y="17919"/>
                    <a:pt x="6769" y="17363"/>
                    <a:pt x="6508" y="16840"/>
                  </a:cubicBezTo>
                  <a:cubicBezTo>
                    <a:pt x="6050" y="15794"/>
                    <a:pt x="5625" y="14715"/>
                    <a:pt x="5233" y="13669"/>
                  </a:cubicBezTo>
                  <a:cubicBezTo>
                    <a:pt x="4382" y="11412"/>
                    <a:pt x="3663" y="9123"/>
                    <a:pt x="2846" y="6867"/>
                  </a:cubicBezTo>
                  <a:cubicBezTo>
                    <a:pt x="2126" y="4644"/>
                    <a:pt x="1211" y="2453"/>
                    <a:pt x="164" y="3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42;p77">
              <a:extLst>
                <a:ext uri="{FF2B5EF4-FFF2-40B4-BE49-F238E27FC236}">
                  <a16:creationId xmlns:a16="http://schemas.microsoft.com/office/drawing/2014/main" id="{73FFB4F7-73D1-48C7-B028-C9C5A3C68E63}"/>
                </a:ext>
              </a:extLst>
            </p:cNvPr>
            <p:cNvSpPr/>
            <p:nvPr/>
          </p:nvSpPr>
          <p:spPr>
            <a:xfrm>
              <a:off x="5554850" y="1734300"/>
              <a:ext cx="685875" cy="1473700"/>
            </a:xfrm>
            <a:custGeom>
              <a:avLst/>
              <a:gdLst/>
              <a:ahLst/>
              <a:cxnLst/>
              <a:rect l="l" t="t" r="r" b="b"/>
              <a:pathLst>
                <a:path w="27435" h="58948" extrusionOk="0">
                  <a:moveTo>
                    <a:pt x="17134" y="0"/>
                  </a:moveTo>
                  <a:cubicBezTo>
                    <a:pt x="17004" y="0"/>
                    <a:pt x="12785" y="1014"/>
                    <a:pt x="11478" y="1145"/>
                  </a:cubicBezTo>
                  <a:cubicBezTo>
                    <a:pt x="10170" y="1308"/>
                    <a:pt x="8142" y="1733"/>
                    <a:pt x="8142" y="1733"/>
                  </a:cubicBezTo>
                  <a:lnTo>
                    <a:pt x="6900" y="1504"/>
                  </a:lnTo>
                  <a:cubicBezTo>
                    <a:pt x="6900" y="1504"/>
                    <a:pt x="4676" y="1831"/>
                    <a:pt x="4153" y="2224"/>
                  </a:cubicBezTo>
                  <a:cubicBezTo>
                    <a:pt x="4153" y="2224"/>
                    <a:pt x="4938" y="3205"/>
                    <a:pt x="4513" y="5101"/>
                  </a:cubicBezTo>
                  <a:cubicBezTo>
                    <a:pt x="4055" y="6965"/>
                    <a:pt x="3205" y="9581"/>
                    <a:pt x="2911" y="10595"/>
                  </a:cubicBezTo>
                  <a:cubicBezTo>
                    <a:pt x="2616" y="11608"/>
                    <a:pt x="3041" y="14943"/>
                    <a:pt x="3499" y="16251"/>
                  </a:cubicBezTo>
                  <a:cubicBezTo>
                    <a:pt x="3924" y="17559"/>
                    <a:pt x="6115" y="24949"/>
                    <a:pt x="4644" y="29886"/>
                  </a:cubicBezTo>
                  <a:cubicBezTo>
                    <a:pt x="3205" y="34824"/>
                    <a:pt x="458" y="40938"/>
                    <a:pt x="458" y="45843"/>
                  </a:cubicBezTo>
                  <a:cubicBezTo>
                    <a:pt x="458" y="50748"/>
                    <a:pt x="0" y="58301"/>
                    <a:pt x="0" y="58301"/>
                  </a:cubicBezTo>
                  <a:lnTo>
                    <a:pt x="0" y="58595"/>
                  </a:lnTo>
                  <a:cubicBezTo>
                    <a:pt x="0" y="58595"/>
                    <a:pt x="6115" y="58301"/>
                    <a:pt x="8567" y="58301"/>
                  </a:cubicBezTo>
                  <a:cubicBezTo>
                    <a:pt x="11052" y="58301"/>
                    <a:pt x="14944" y="58890"/>
                    <a:pt x="16415" y="58890"/>
                  </a:cubicBezTo>
                  <a:cubicBezTo>
                    <a:pt x="17374" y="58890"/>
                    <a:pt x="18202" y="58948"/>
                    <a:pt x="19336" y="58948"/>
                  </a:cubicBezTo>
                  <a:cubicBezTo>
                    <a:pt x="19903" y="58948"/>
                    <a:pt x="20546" y="58933"/>
                    <a:pt x="21320" y="58890"/>
                  </a:cubicBezTo>
                  <a:cubicBezTo>
                    <a:pt x="23641" y="58726"/>
                    <a:pt x="26551" y="58301"/>
                    <a:pt x="26846" y="58301"/>
                  </a:cubicBezTo>
                  <a:lnTo>
                    <a:pt x="27140" y="58301"/>
                  </a:lnTo>
                  <a:cubicBezTo>
                    <a:pt x="27140" y="58301"/>
                    <a:pt x="25832" y="52219"/>
                    <a:pt x="26126" y="49603"/>
                  </a:cubicBezTo>
                  <a:cubicBezTo>
                    <a:pt x="26421" y="46987"/>
                    <a:pt x="27434" y="41036"/>
                    <a:pt x="26715" y="38421"/>
                  </a:cubicBezTo>
                  <a:cubicBezTo>
                    <a:pt x="25963" y="35837"/>
                    <a:pt x="22497" y="31619"/>
                    <a:pt x="21908" y="29429"/>
                  </a:cubicBezTo>
                  <a:cubicBezTo>
                    <a:pt x="21320" y="27271"/>
                    <a:pt x="20895" y="27271"/>
                    <a:pt x="20895" y="24785"/>
                  </a:cubicBezTo>
                  <a:cubicBezTo>
                    <a:pt x="20895" y="22333"/>
                    <a:pt x="21908" y="16676"/>
                    <a:pt x="21777" y="16088"/>
                  </a:cubicBezTo>
                  <a:cubicBezTo>
                    <a:pt x="21614" y="15532"/>
                    <a:pt x="19456" y="11020"/>
                    <a:pt x="19162" y="9842"/>
                  </a:cubicBezTo>
                  <a:cubicBezTo>
                    <a:pt x="18606" y="7521"/>
                    <a:pt x="18442" y="5134"/>
                    <a:pt x="18638" y="2747"/>
                  </a:cubicBezTo>
                  <a:cubicBezTo>
                    <a:pt x="18671" y="2191"/>
                    <a:pt x="18802" y="1668"/>
                    <a:pt x="18998" y="1178"/>
                  </a:cubicBezTo>
                  <a:lnTo>
                    <a:pt x="19292" y="425"/>
                  </a:lnTo>
                  <a:cubicBezTo>
                    <a:pt x="19292" y="425"/>
                    <a:pt x="17265" y="0"/>
                    <a:pt x="17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43;p77">
              <a:extLst>
                <a:ext uri="{FF2B5EF4-FFF2-40B4-BE49-F238E27FC236}">
                  <a16:creationId xmlns:a16="http://schemas.microsoft.com/office/drawing/2014/main" id="{EFA2AA69-D293-4522-B3BE-F30C23EF8534}"/>
                </a:ext>
              </a:extLst>
            </p:cNvPr>
            <p:cNvSpPr/>
            <p:nvPr/>
          </p:nvSpPr>
          <p:spPr>
            <a:xfrm>
              <a:off x="5637400" y="2125050"/>
              <a:ext cx="71975" cy="123450"/>
            </a:xfrm>
            <a:custGeom>
              <a:avLst/>
              <a:gdLst/>
              <a:ahLst/>
              <a:cxnLst/>
              <a:rect l="l" t="t" r="r" b="b"/>
              <a:pathLst>
                <a:path w="2879" h="4938" extrusionOk="0">
                  <a:moveTo>
                    <a:pt x="1" y="0"/>
                  </a:moveTo>
                  <a:cubicBezTo>
                    <a:pt x="66" y="229"/>
                    <a:pt x="132" y="458"/>
                    <a:pt x="197" y="621"/>
                  </a:cubicBezTo>
                  <a:cubicBezTo>
                    <a:pt x="622" y="2027"/>
                    <a:pt x="982" y="3466"/>
                    <a:pt x="1276" y="4937"/>
                  </a:cubicBezTo>
                  <a:cubicBezTo>
                    <a:pt x="1472" y="4807"/>
                    <a:pt x="1669" y="4643"/>
                    <a:pt x="1832" y="4480"/>
                  </a:cubicBezTo>
                  <a:cubicBezTo>
                    <a:pt x="2617" y="3662"/>
                    <a:pt x="2878" y="2518"/>
                    <a:pt x="2551" y="1471"/>
                  </a:cubicBezTo>
                  <a:cubicBezTo>
                    <a:pt x="2192" y="392"/>
                    <a:pt x="108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44;p77">
              <a:extLst>
                <a:ext uri="{FF2B5EF4-FFF2-40B4-BE49-F238E27FC236}">
                  <a16:creationId xmlns:a16="http://schemas.microsoft.com/office/drawing/2014/main" id="{B0C6D80C-EBBF-4A16-B25C-8F7157E998E2}"/>
                </a:ext>
              </a:extLst>
            </p:cNvPr>
            <p:cNvSpPr/>
            <p:nvPr/>
          </p:nvSpPr>
          <p:spPr>
            <a:xfrm>
              <a:off x="5981550" y="2326050"/>
              <a:ext cx="112025" cy="123200"/>
            </a:xfrm>
            <a:custGeom>
              <a:avLst/>
              <a:gdLst/>
              <a:ahLst/>
              <a:cxnLst/>
              <a:rect l="l" t="t" r="r" b="b"/>
              <a:pathLst>
                <a:path w="4481" h="4928" extrusionOk="0">
                  <a:moveTo>
                    <a:pt x="3363" y="0"/>
                  </a:moveTo>
                  <a:cubicBezTo>
                    <a:pt x="2641" y="0"/>
                    <a:pt x="1921" y="226"/>
                    <a:pt x="1309" y="625"/>
                  </a:cubicBezTo>
                  <a:cubicBezTo>
                    <a:pt x="491" y="1050"/>
                    <a:pt x="1" y="1900"/>
                    <a:pt x="1" y="2816"/>
                  </a:cubicBezTo>
                  <a:cubicBezTo>
                    <a:pt x="34" y="3699"/>
                    <a:pt x="589" y="4483"/>
                    <a:pt x="1440" y="4778"/>
                  </a:cubicBezTo>
                  <a:cubicBezTo>
                    <a:pt x="1826" y="4878"/>
                    <a:pt x="2225" y="4928"/>
                    <a:pt x="2625" y="4928"/>
                  </a:cubicBezTo>
                  <a:cubicBezTo>
                    <a:pt x="3140" y="4928"/>
                    <a:pt x="3657" y="4845"/>
                    <a:pt x="4154" y="4680"/>
                  </a:cubicBezTo>
                  <a:cubicBezTo>
                    <a:pt x="4252" y="4647"/>
                    <a:pt x="4382" y="4614"/>
                    <a:pt x="4481" y="4581"/>
                  </a:cubicBezTo>
                  <a:cubicBezTo>
                    <a:pt x="3990" y="3502"/>
                    <a:pt x="3761" y="2325"/>
                    <a:pt x="3827" y="1148"/>
                  </a:cubicBezTo>
                  <a:cubicBezTo>
                    <a:pt x="3827" y="821"/>
                    <a:pt x="3827" y="429"/>
                    <a:pt x="3859" y="36"/>
                  </a:cubicBezTo>
                  <a:cubicBezTo>
                    <a:pt x="3695" y="12"/>
                    <a:pt x="3529" y="0"/>
                    <a:pt x="3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45;p77">
              <a:extLst>
                <a:ext uri="{FF2B5EF4-FFF2-40B4-BE49-F238E27FC236}">
                  <a16:creationId xmlns:a16="http://schemas.microsoft.com/office/drawing/2014/main" id="{1C953A00-7B91-4F56-9FED-4B0C619B6F0C}"/>
                </a:ext>
              </a:extLst>
            </p:cNvPr>
            <p:cNvSpPr/>
            <p:nvPr/>
          </p:nvSpPr>
          <p:spPr>
            <a:xfrm>
              <a:off x="5749400" y="2531300"/>
              <a:ext cx="82600" cy="83425"/>
            </a:xfrm>
            <a:custGeom>
              <a:avLst/>
              <a:gdLst/>
              <a:ahLst/>
              <a:cxnLst/>
              <a:rect l="l" t="t" r="r" b="b"/>
              <a:pathLst>
                <a:path w="3304" h="3337" extrusionOk="0">
                  <a:moveTo>
                    <a:pt x="1374" y="1"/>
                  </a:moveTo>
                  <a:lnTo>
                    <a:pt x="1243" y="34"/>
                  </a:lnTo>
                  <a:lnTo>
                    <a:pt x="1080" y="99"/>
                  </a:lnTo>
                  <a:lnTo>
                    <a:pt x="1014" y="99"/>
                  </a:lnTo>
                  <a:cubicBezTo>
                    <a:pt x="949" y="164"/>
                    <a:pt x="851" y="197"/>
                    <a:pt x="785" y="230"/>
                  </a:cubicBezTo>
                  <a:cubicBezTo>
                    <a:pt x="785" y="230"/>
                    <a:pt x="785" y="230"/>
                    <a:pt x="785" y="230"/>
                  </a:cubicBezTo>
                  <a:lnTo>
                    <a:pt x="785" y="230"/>
                  </a:lnTo>
                  <a:lnTo>
                    <a:pt x="720" y="263"/>
                  </a:lnTo>
                  <a:lnTo>
                    <a:pt x="687" y="230"/>
                  </a:lnTo>
                  <a:cubicBezTo>
                    <a:pt x="655" y="295"/>
                    <a:pt x="622" y="328"/>
                    <a:pt x="589" y="361"/>
                  </a:cubicBezTo>
                  <a:cubicBezTo>
                    <a:pt x="491" y="459"/>
                    <a:pt x="426" y="557"/>
                    <a:pt x="393" y="622"/>
                  </a:cubicBezTo>
                  <a:cubicBezTo>
                    <a:pt x="393" y="655"/>
                    <a:pt x="393" y="655"/>
                    <a:pt x="393" y="688"/>
                  </a:cubicBezTo>
                  <a:lnTo>
                    <a:pt x="393" y="720"/>
                  </a:lnTo>
                  <a:cubicBezTo>
                    <a:pt x="328" y="818"/>
                    <a:pt x="328" y="949"/>
                    <a:pt x="295" y="1047"/>
                  </a:cubicBezTo>
                  <a:cubicBezTo>
                    <a:pt x="262" y="1178"/>
                    <a:pt x="197" y="1276"/>
                    <a:pt x="66" y="1309"/>
                  </a:cubicBezTo>
                  <a:cubicBezTo>
                    <a:pt x="33" y="1374"/>
                    <a:pt x="33" y="1440"/>
                    <a:pt x="1" y="1505"/>
                  </a:cubicBezTo>
                  <a:cubicBezTo>
                    <a:pt x="1" y="1538"/>
                    <a:pt x="1" y="1570"/>
                    <a:pt x="1" y="1570"/>
                  </a:cubicBezTo>
                  <a:lnTo>
                    <a:pt x="1" y="1636"/>
                  </a:lnTo>
                  <a:lnTo>
                    <a:pt x="1" y="1799"/>
                  </a:lnTo>
                  <a:lnTo>
                    <a:pt x="1" y="1996"/>
                  </a:lnTo>
                  <a:lnTo>
                    <a:pt x="1" y="2094"/>
                  </a:lnTo>
                  <a:cubicBezTo>
                    <a:pt x="1" y="2094"/>
                    <a:pt x="33" y="2192"/>
                    <a:pt x="66" y="2224"/>
                  </a:cubicBezTo>
                  <a:lnTo>
                    <a:pt x="99" y="2323"/>
                  </a:lnTo>
                  <a:cubicBezTo>
                    <a:pt x="131" y="2421"/>
                    <a:pt x="197" y="2519"/>
                    <a:pt x="262" y="2617"/>
                  </a:cubicBezTo>
                  <a:lnTo>
                    <a:pt x="295" y="2682"/>
                  </a:lnTo>
                  <a:lnTo>
                    <a:pt x="328" y="2715"/>
                  </a:lnTo>
                  <a:lnTo>
                    <a:pt x="426" y="2846"/>
                  </a:lnTo>
                  <a:lnTo>
                    <a:pt x="556" y="2944"/>
                  </a:lnTo>
                  <a:lnTo>
                    <a:pt x="622" y="3009"/>
                  </a:lnTo>
                  <a:cubicBezTo>
                    <a:pt x="687" y="3042"/>
                    <a:pt x="785" y="3107"/>
                    <a:pt x="851" y="3140"/>
                  </a:cubicBezTo>
                  <a:lnTo>
                    <a:pt x="1014" y="3238"/>
                  </a:lnTo>
                  <a:lnTo>
                    <a:pt x="1080" y="3238"/>
                  </a:lnTo>
                  <a:cubicBezTo>
                    <a:pt x="1178" y="3271"/>
                    <a:pt x="1276" y="3303"/>
                    <a:pt x="1374" y="3336"/>
                  </a:cubicBezTo>
                  <a:lnTo>
                    <a:pt x="1962" y="3336"/>
                  </a:lnTo>
                  <a:lnTo>
                    <a:pt x="2126" y="3303"/>
                  </a:lnTo>
                  <a:lnTo>
                    <a:pt x="2257" y="3271"/>
                  </a:lnTo>
                  <a:lnTo>
                    <a:pt x="2322" y="3238"/>
                  </a:lnTo>
                  <a:cubicBezTo>
                    <a:pt x="2420" y="3205"/>
                    <a:pt x="2518" y="3140"/>
                    <a:pt x="2584" y="3075"/>
                  </a:cubicBezTo>
                  <a:lnTo>
                    <a:pt x="2649" y="3042"/>
                  </a:lnTo>
                  <a:cubicBezTo>
                    <a:pt x="2682" y="3009"/>
                    <a:pt x="2747" y="2977"/>
                    <a:pt x="2780" y="2911"/>
                  </a:cubicBezTo>
                  <a:lnTo>
                    <a:pt x="2845" y="2846"/>
                  </a:lnTo>
                  <a:lnTo>
                    <a:pt x="2878" y="2780"/>
                  </a:lnTo>
                  <a:lnTo>
                    <a:pt x="2943" y="2682"/>
                  </a:lnTo>
                  <a:cubicBezTo>
                    <a:pt x="3009" y="2584"/>
                    <a:pt x="3074" y="2453"/>
                    <a:pt x="3140" y="2355"/>
                  </a:cubicBezTo>
                  <a:lnTo>
                    <a:pt x="3172" y="2290"/>
                  </a:lnTo>
                  <a:lnTo>
                    <a:pt x="3205" y="2192"/>
                  </a:lnTo>
                  <a:cubicBezTo>
                    <a:pt x="3205" y="2126"/>
                    <a:pt x="3238" y="2061"/>
                    <a:pt x="3238" y="1996"/>
                  </a:cubicBezTo>
                  <a:cubicBezTo>
                    <a:pt x="3270" y="1930"/>
                    <a:pt x="3270" y="1865"/>
                    <a:pt x="3303" y="1799"/>
                  </a:cubicBezTo>
                  <a:lnTo>
                    <a:pt x="3303" y="1734"/>
                  </a:lnTo>
                  <a:cubicBezTo>
                    <a:pt x="3303" y="1734"/>
                    <a:pt x="3303" y="1701"/>
                    <a:pt x="3303" y="1701"/>
                  </a:cubicBezTo>
                  <a:cubicBezTo>
                    <a:pt x="3303" y="1570"/>
                    <a:pt x="3303" y="1440"/>
                    <a:pt x="3303" y="1309"/>
                  </a:cubicBezTo>
                  <a:lnTo>
                    <a:pt x="3303" y="1276"/>
                  </a:lnTo>
                  <a:cubicBezTo>
                    <a:pt x="3303" y="1276"/>
                    <a:pt x="3303" y="1276"/>
                    <a:pt x="3303" y="1244"/>
                  </a:cubicBezTo>
                  <a:cubicBezTo>
                    <a:pt x="3303" y="1211"/>
                    <a:pt x="3270" y="1145"/>
                    <a:pt x="3270" y="1113"/>
                  </a:cubicBezTo>
                  <a:cubicBezTo>
                    <a:pt x="3238" y="1047"/>
                    <a:pt x="3238" y="982"/>
                    <a:pt x="3205" y="949"/>
                  </a:cubicBezTo>
                  <a:lnTo>
                    <a:pt x="3172" y="851"/>
                  </a:lnTo>
                  <a:cubicBezTo>
                    <a:pt x="3140" y="786"/>
                    <a:pt x="3074" y="688"/>
                    <a:pt x="3009" y="590"/>
                  </a:cubicBezTo>
                  <a:lnTo>
                    <a:pt x="2976" y="524"/>
                  </a:lnTo>
                  <a:lnTo>
                    <a:pt x="2878" y="426"/>
                  </a:lnTo>
                  <a:lnTo>
                    <a:pt x="2747" y="328"/>
                  </a:lnTo>
                  <a:lnTo>
                    <a:pt x="2715" y="328"/>
                  </a:lnTo>
                  <a:cubicBezTo>
                    <a:pt x="2616" y="263"/>
                    <a:pt x="2518" y="230"/>
                    <a:pt x="2420" y="164"/>
                  </a:cubicBezTo>
                  <a:lnTo>
                    <a:pt x="2289" y="99"/>
                  </a:lnTo>
                  <a:lnTo>
                    <a:pt x="2257" y="99"/>
                  </a:lnTo>
                  <a:cubicBezTo>
                    <a:pt x="2159" y="66"/>
                    <a:pt x="2028" y="34"/>
                    <a:pt x="1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46;p77">
              <a:extLst>
                <a:ext uri="{FF2B5EF4-FFF2-40B4-BE49-F238E27FC236}">
                  <a16:creationId xmlns:a16="http://schemas.microsoft.com/office/drawing/2014/main" id="{B8C50808-8A12-46CB-BF3C-2D17A5BE3E58}"/>
                </a:ext>
              </a:extLst>
            </p:cNvPr>
            <p:cNvSpPr/>
            <p:nvPr/>
          </p:nvSpPr>
          <p:spPr>
            <a:xfrm>
              <a:off x="5941500" y="2848475"/>
              <a:ext cx="59700" cy="72775"/>
            </a:xfrm>
            <a:custGeom>
              <a:avLst/>
              <a:gdLst/>
              <a:ahLst/>
              <a:cxnLst/>
              <a:rect l="l" t="t" r="r" b="b"/>
              <a:pathLst>
                <a:path w="2388" h="2911" extrusionOk="0">
                  <a:moveTo>
                    <a:pt x="1755" y="2737"/>
                  </a:moveTo>
                  <a:lnTo>
                    <a:pt x="1734" y="2780"/>
                  </a:lnTo>
                  <a:cubicBezTo>
                    <a:pt x="1754" y="2750"/>
                    <a:pt x="1758" y="2739"/>
                    <a:pt x="1755" y="2737"/>
                  </a:cubicBezTo>
                  <a:close/>
                  <a:moveTo>
                    <a:pt x="753" y="1"/>
                  </a:moveTo>
                  <a:lnTo>
                    <a:pt x="687" y="34"/>
                  </a:lnTo>
                  <a:cubicBezTo>
                    <a:pt x="687" y="34"/>
                    <a:pt x="622" y="66"/>
                    <a:pt x="622" y="66"/>
                  </a:cubicBezTo>
                  <a:lnTo>
                    <a:pt x="557" y="99"/>
                  </a:lnTo>
                  <a:cubicBezTo>
                    <a:pt x="524" y="132"/>
                    <a:pt x="458" y="197"/>
                    <a:pt x="426" y="230"/>
                  </a:cubicBezTo>
                  <a:lnTo>
                    <a:pt x="426" y="262"/>
                  </a:lnTo>
                  <a:cubicBezTo>
                    <a:pt x="393" y="295"/>
                    <a:pt x="393" y="328"/>
                    <a:pt x="360" y="361"/>
                  </a:cubicBezTo>
                  <a:cubicBezTo>
                    <a:pt x="360" y="361"/>
                    <a:pt x="328" y="393"/>
                    <a:pt x="328" y="393"/>
                  </a:cubicBezTo>
                  <a:lnTo>
                    <a:pt x="295" y="491"/>
                  </a:lnTo>
                  <a:cubicBezTo>
                    <a:pt x="295" y="557"/>
                    <a:pt x="262" y="589"/>
                    <a:pt x="262" y="655"/>
                  </a:cubicBezTo>
                  <a:cubicBezTo>
                    <a:pt x="262" y="655"/>
                    <a:pt x="262" y="687"/>
                    <a:pt x="262" y="720"/>
                  </a:cubicBezTo>
                  <a:lnTo>
                    <a:pt x="262" y="753"/>
                  </a:lnTo>
                  <a:lnTo>
                    <a:pt x="262" y="851"/>
                  </a:lnTo>
                  <a:lnTo>
                    <a:pt x="262" y="1014"/>
                  </a:lnTo>
                  <a:cubicBezTo>
                    <a:pt x="262" y="1178"/>
                    <a:pt x="164" y="1341"/>
                    <a:pt x="1" y="1407"/>
                  </a:cubicBezTo>
                  <a:lnTo>
                    <a:pt x="1" y="1538"/>
                  </a:lnTo>
                  <a:cubicBezTo>
                    <a:pt x="1" y="1538"/>
                    <a:pt x="1" y="1570"/>
                    <a:pt x="1" y="1603"/>
                  </a:cubicBezTo>
                  <a:lnTo>
                    <a:pt x="1" y="1636"/>
                  </a:lnTo>
                  <a:cubicBezTo>
                    <a:pt x="33" y="1767"/>
                    <a:pt x="66" y="1865"/>
                    <a:pt x="99" y="1963"/>
                  </a:cubicBezTo>
                  <a:cubicBezTo>
                    <a:pt x="99" y="1985"/>
                    <a:pt x="129" y="2052"/>
                    <a:pt x="128" y="2052"/>
                  </a:cubicBezTo>
                  <a:cubicBezTo>
                    <a:pt x="127" y="2052"/>
                    <a:pt x="120" y="2038"/>
                    <a:pt x="101" y="2000"/>
                  </a:cubicBezTo>
                  <a:lnTo>
                    <a:pt x="101" y="2000"/>
                  </a:lnTo>
                  <a:lnTo>
                    <a:pt x="131" y="2061"/>
                  </a:lnTo>
                  <a:cubicBezTo>
                    <a:pt x="131" y="2126"/>
                    <a:pt x="164" y="2159"/>
                    <a:pt x="197" y="2224"/>
                  </a:cubicBezTo>
                  <a:cubicBezTo>
                    <a:pt x="230" y="2290"/>
                    <a:pt x="262" y="2322"/>
                    <a:pt x="295" y="2355"/>
                  </a:cubicBezTo>
                  <a:lnTo>
                    <a:pt x="328" y="2420"/>
                  </a:lnTo>
                  <a:cubicBezTo>
                    <a:pt x="426" y="2519"/>
                    <a:pt x="491" y="2584"/>
                    <a:pt x="589" y="2682"/>
                  </a:cubicBezTo>
                  <a:lnTo>
                    <a:pt x="622" y="2715"/>
                  </a:lnTo>
                  <a:lnTo>
                    <a:pt x="753" y="2780"/>
                  </a:lnTo>
                  <a:lnTo>
                    <a:pt x="851" y="2846"/>
                  </a:lnTo>
                  <a:lnTo>
                    <a:pt x="884" y="2846"/>
                  </a:lnTo>
                  <a:lnTo>
                    <a:pt x="1047" y="2911"/>
                  </a:lnTo>
                  <a:lnTo>
                    <a:pt x="1407" y="2911"/>
                  </a:lnTo>
                  <a:lnTo>
                    <a:pt x="1505" y="2878"/>
                  </a:lnTo>
                  <a:lnTo>
                    <a:pt x="1570" y="2846"/>
                  </a:lnTo>
                  <a:lnTo>
                    <a:pt x="1701" y="2780"/>
                  </a:lnTo>
                  <a:cubicBezTo>
                    <a:pt x="1701" y="2780"/>
                    <a:pt x="1745" y="2737"/>
                    <a:pt x="1754" y="2737"/>
                  </a:cubicBezTo>
                  <a:lnTo>
                    <a:pt x="1754" y="2737"/>
                  </a:lnTo>
                  <a:cubicBezTo>
                    <a:pt x="1755" y="2737"/>
                    <a:pt x="1755" y="2737"/>
                    <a:pt x="1755" y="2737"/>
                  </a:cubicBezTo>
                  <a:lnTo>
                    <a:pt x="1755" y="2737"/>
                  </a:lnTo>
                  <a:lnTo>
                    <a:pt x="1766" y="2715"/>
                  </a:lnTo>
                  <a:lnTo>
                    <a:pt x="1897" y="2617"/>
                  </a:lnTo>
                  <a:lnTo>
                    <a:pt x="1995" y="2519"/>
                  </a:lnTo>
                  <a:lnTo>
                    <a:pt x="2028" y="2453"/>
                  </a:lnTo>
                  <a:lnTo>
                    <a:pt x="2061" y="2355"/>
                  </a:lnTo>
                  <a:cubicBezTo>
                    <a:pt x="2126" y="2257"/>
                    <a:pt x="2191" y="2159"/>
                    <a:pt x="2257" y="2061"/>
                  </a:cubicBezTo>
                  <a:lnTo>
                    <a:pt x="2290" y="1995"/>
                  </a:lnTo>
                  <a:lnTo>
                    <a:pt x="2322" y="1865"/>
                  </a:lnTo>
                  <a:lnTo>
                    <a:pt x="2355" y="1701"/>
                  </a:lnTo>
                  <a:cubicBezTo>
                    <a:pt x="2355" y="1701"/>
                    <a:pt x="2355" y="1668"/>
                    <a:pt x="2355" y="1636"/>
                  </a:cubicBezTo>
                  <a:cubicBezTo>
                    <a:pt x="2388" y="1538"/>
                    <a:pt x="2388" y="1440"/>
                    <a:pt x="2355" y="1341"/>
                  </a:cubicBezTo>
                  <a:lnTo>
                    <a:pt x="2355" y="1178"/>
                  </a:lnTo>
                  <a:cubicBezTo>
                    <a:pt x="2355" y="1113"/>
                    <a:pt x="2322" y="1014"/>
                    <a:pt x="2290" y="949"/>
                  </a:cubicBezTo>
                  <a:lnTo>
                    <a:pt x="2290" y="884"/>
                  </a:lnTo>
                  <a:cubicBezTo>
                    <a:pt x="2290" y="884"/>
                    <a:pt x="2257" y="851"/>
                    <a:pt x="2224" y="818"/>
                  </a:cubicBezTo>
                  <a:cubicBezTo>
                    <a:pt x="2224" y="786"/>
                    <a:pt x="2159" y="687"/>
                    <a:pt x="2126" y="622"/>
                  </a:cubicBezTo>
                  <a:lnTo>
                    <a:pt x="2126" y="589"/>
                  </a:lnTo>
                  <a:cubicBezTo>
                    <a:pt x="2093" y="557"/>
                    <a:pt x="2061" y="524"/>
                    <a:pt x="2028" y="491"/>
                  </a:cubicBezTo>
                  <a:cubicBezTo>
                    <a:pt x="1995" y="459"/>
                    <a:pt x="1930" y="393"/>
                    <a:pt x="1864" y="328"/>
                  </a:cubicBezTo>
                  <a:lnTo>
                    <a:pt x="1832" y="295"/>
                  </a:lnTo>
                  <a:lnTo>
                    <a:pt x="1734" y="230"/>
                  </a:lnTo>
                  <a:cubicBezTo>
                    <a:pt x="1668" y="197"/>
                    <a:pt x="1603" y="164"/>
                    <a:pt x="1538" y="132"/>
                  </a:cubicBezTo>
                  <a:cubicBezTo>
                    <a:pt x="1505" y="99"/>
                    <a:pt x="1472" y="99"/>
                    <a:pt x="1439" y="66"/>
                  </a:cubicBezTo>
                  <a:lnTo>
                    <a:pt x="1407" y="66"/>
                  </a:lnTo>
                  <a:cubicBezTo>
                    <a:pt x="1341" y="34"/>
                    <a:pt x="1276" y="34"/>
                    <a:pt x="1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47;p77">
              <a:extLst>
                <a:ext uri="{FF2B5EF4-FFF2-40B4-BE49-F238E27FC236}">
                  <a16:creationId xmlns:a16="http://schemas.microsoft.com/office/drawing/2014/main" id="{A48C033E-B8D0-466F-867F-E5B2E812C6B8}"/>
                </a:ext>
              </a:extLst>
            </p:cNvPr>
            <p:cNvSpPr/>
            <p:nvPr/>
          </p:nvSpPr>
          <p:spPr>
            <a:xfrm>
              <a:off x="5694625" y="3118150"/>
              <a:ext cx="179050" cy="81050"/>
            </a:xfrm>
            <a:custGeom>
              <a:avLst/>
              <a:gdLst/>
              <a:ahLst/>
              <a:cxnLst/>
              <a:rect l="l" t="t" r="r" b="b"/>
              <a:pathLst>
                <a:path w="7162" h="3242" extrusionOk="0">
                  <a:moveTo>
                    <a:pt x="3081" y="1"/>
                  </a:moveTo>
                  <a:cubicBezTo>
                    <a:pt x="3024" y="1"/>
                    <a:pt x="2968" y="2"/>
                    <a:pt x="2911" y="4"/>
                  </a:cubicBezTo>
                  <a:cubicBezTo>
                    <a:pt x="1276" y="168"/>
                    <a:pt x="361" y="1541"/>
                    <a:pt x="1" y="3045"/>
                  </a:cubicBezTo>
                  <a:cubicBezTo>
                    <a:pt x="1145" y="2980"/>
                    <a:pt x="2224" y="2980"/>
                    <a:pt x="2976" y="2980"/>
                  </a:cubicBezTo>
                  <a:cubicBezTo>
                    <a:pt x="4219" y="2980"/>
                    <a:pt x="5723" y="3111"/>
                    <a:pt x="7162" y="3241"/>
                  </a:cubicBezTo>
                  <a:cubicBezTo>
                    <a:pt x="7096" y="2914"/>
                    <a:pt x="6966" y="2555"/>
                    <a:pt x="6802" y="2260"/>
                  </a:cubicBezTo>
                  <a:cubicBezTo>
                    <a:pt x="6076" y="872"/>
                    <a:pt x="4649" y="1"/>
                    <a:pt x="3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48;p77">
              <a:extLst>
                <a:ext uri="{FF2B5EF4-FFF2-40B4-BE49-F238E27FC236}">
                  <a16:creationId xmlns:a16="http://schemas.microsoft.com/office/drawing/2014/main" id="{143B01B1-FD1D-4306-ACD3-31A86211A79C}"/>
                </a:ext>
              </a:extLst>
            </p:cNvPr>
            <p:cNvSpPr/>
            <p:nvPr/>
          </p:nvSpPr>
          <p:spPr>
            <a:xfrm>
              <a:off x="6147500" y="3078175"/>
              <a:ext cx="85850" cy="119375"/>
            </a:xfrm>
            <a:custGeom>
              <a:avLst/>
              <a:gdLst/>
              <a:ahLst/>
              <a:cxnLst/>
              <a:rect l="l" t="t" r="r" b="b"/>
              <a:pathLst>
                <a:path w="3434" h="4775" extrusionOk="0">
                  <a:moveTo>
                    <a:pt x="2649" y="1"/>
                  </a:moveTo>
                  <a:cubicBezTo>
                    <a:pt x="1930" y="1"/>
                    <a:pt x="1243" y="295"/>
                    <a:pt x="753" y="851"/>
                  </a:cubicBezTo>
                  <a:cubicBezTo>
                    <a:pt x="262" y="1407"/>
                    <a:pt x="1" y="2126"/>
                    <a:pt x="66" y="2878"/>
                  </a:cubicBezTo>
                  <a:cubicBezTo>
                    <a:pt x="131" y="3565"/>
                    <a:pt x="524" y="4186"/>
                    <a:pt x="1112" y="4546"/>
                  </a:cubicBezTo>
                  <a:cubicBezTo>
                    <a:pt x="1210" y="4644"/>
                    <a:pt x="1309" y="4710"/>
                    <a:pt x="1407" y="4775"/>
                  </a:cubicBezTo>
                  <a:cubicBezTo>
                    <a:pt x="2322" y="4644"/>
                    <a:pt x="3009" y="4579"/>
                    <a:pt x="3140" y="4579"/>
                  </a:cubicBezTo>
                  <a:lnTo>
                    <a:pt x="3434" y="4579"/>
                  </a:lnTo>
                  <a:cubicBezTo>
                    <a:pt x="3434" y="4579"/>
                    <a:pt x="2943" y="2323"/>
                    <a:pt x="2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49;p77">
              <a:extLst>
                <a:ext uri="{FF2B5EF4-FFF2-40B4-BE49-F238E27FC236}">
                  <a16:creationId xmlns:a16="http://schemas.microsoft.com/office/drawing/2014/main" id="{162F3D4A-EACE-4279-ACEE-2366712CDABE}"/>
                </a:ext>
              </a:extLst>
            </p:cNvPr>
            <p:cNvSpPr/>
            <p:nvPr/>
          </p:nvSpPr>
          <p:spPr>
            <a:xfrm>
              <a:off x="5658675" y="1775975"/>
              <a:ext cx="56425" cy="111200"/>
            </a:xfrm>
            <a:custGeom>
              <a:avLst/>
              <a:gdLst/>
              <a:ahLst/>
              <a:cxnLst/>
              <a:rect l="l" t="t" r="r" b="b"/>
              <a:pathLst>
                <a:path w="2257" h="4448" extrusionOk="0">
                  <a:moveTo>
                    <a:pt x="1831" y="1"/>
                  </a:moveTo>
                  <a:cubicBezTo>
                    <a:pt x="1177" y="99"/>
                    <a:pt x="589" y="295"/>
                    <a:pt x="0" y="557"/>
                  </a:cubicBezTo>
                  <a:cubicBezTo>
                    <a:pt x="0" y="557"/>
                    <a:pt x="785" y="1538"/>
                    <a:pt x="360" y="3402"/>
                  </a:cubicBezTo>
                  <a:cubicBezTo>
                    <a:pt x="294" y="3729"/>
                    <a:pt x="196" y="4088"/>
                    <a:pt x="98" y="4448"/>
                  </a:cubicBezTo>
                  <a:cubicBezTo>
                    <a:pt x="687" y="4154"/>
                    <a:pt x="1177" y="3729"/>
                    <a:pt x="1537" y="3173"/>
                  </a:cubicBezTo>
                  <a:cubicBezTo>
                    <a:pt x="2158" y="2224"/>
                    <a:pt x="2256" y="1047"/>
                    <a:pt x="1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50;p77">
              <a:extLst>
                <a:ext uri="{FF2B5EF4-FFF2-40B4-BE49-F238E27FC236}">
                  <a16:creationId xmlns:a16="http://schemas.microsoft.com/office/drawing/2014/main" id="{191CF987-2FAA-4E8D-833D-4869D3752A74}"/>
                </a:ext>
              </a:extLst>
            </p:cNvPr>
            <p:cNvSpPr/>
            <p:nvPr/>
          </p:nvSpPr>
          <p:spPr>
            <a:xfrm>
              <a:off x="5977475" y="1820950"/>
              <a:ext cx="45800" cy="102200"/>
            </a:xfrm>
            <a:custGeom>
              <a:avLst/>
              <a:gdLst/>
              <a:ahLst/>
              <a:cxnLst/>
              <a:rect l="l" t="t" r="r" b="b"/>
              <a:pathLst>
                <a:path w="1832" h="4088" extrusionOk="0">
                  <a:moveTo>
                    <a:pt x="1668" y="0"/>
                  </a:moveTo>
                  <a:cubicBezTo>
                    <a:pt x="1308" y="33"/>
                    <a:pt x="949" y="164"/>
                    <a:pt x="654" y="360"/>
                  </a:cubicBezTo>
                  <a:lnTo>
                    <a:pt x="622" y="393"/>
                  </a:lnTo>
                  <a:lnTo>
                    <a:pt x="556" y="458"/>
                  </a:lnTo>
                  <a:lnTo>
                    <a:pt x="425" y="556"/>
                  </a:lnTo>
                  <a:lnTo>
                    <a:pt x="360" y="654"/>
                  </a:lnTo>
                  <a:cubicBezTo>
                    <a:pt x="327" y="687"/>
                    <a:pt x="295" y="720"/>
                    <a:pt x="262" y="785"/>
                  </a:cubicBezTo>
                  <a:cubicBezTo>
                    <a:pt x="229" y="818"/>
                    <a:pt x="197" y="916"/>
                    <a:pt x="164" y="981"/>
                  </a:cubicBezTo>
                  <a:cubicBezTo>
                    <a:pt x="164" y="981"/>
                    <a:pt x="164" y="1014"/>
                    <a:pt x="164" y="1047"/>
                  </a:cubicBezTo>
                  <a:cubicBezTo>
                    <a:pt x="99" y="1145"/>
                    <a:pt x="66" y="1243"/>
                    <a:pt x="66" y="1374"/>
                  </a:cubicBezTo>
                  <a:cubicBezTo>
                    <a:pt x="33" y="1472"/>
                    <a:pt x="33" y="1570"/>
                    <a:pt x="33" y="1668"/>
                  </a:cubicBezTo>
                  <a:cubicBezTo>
                    <a:pt x="0" y="1799"/>
                    <a:pt x="0" y="1897"/>
                    <a:pt x="33" y="2028"/>
                  </a:cubicBezTo>
                  <a:lnTo>
                    <a:pt x="33" y="2093"/>
                  </a:lnTo>
                  <a:cubicBezTo>
                    <a:pt x="33" y="2126"/>
                    <a:pt x="33" y="2158"/>
                    <a:pt x="33" y="2191"/>
                  </a:cubicBezTo>
                  <a:cubicBezTo>
                    <a:pt x="33" y="2257"/>
                    <a:pt x="33" y="2322"/>
                    <a:pt x="66" y="2387"/>
                  </a:cubicBezTo>
                  <a:cubicBezTo>
                    <a:pt x="99" y="2485"/>
                    <a:pt x="131" y="2616"/>
                    <a:pt x="164" y="2714"/>
                  </a:cubicBezTo>
                  <a:cubicBezTo>
                    <a:pt x="164" y="2704"/>
                    <a:pt x="166" y="2699"/>
                    <a:pt x="169" y="2699"/>
                  </a:cubicBezTo>
                  <a:cubicBezTo>
                    <a:pt x="184" y="2699"/>
                    <a:pt x="229" y="2818"/>
                    <a:pt x="229" y="2845"/>
                  </a:cubicBezTo>
                  <a:cubicBezTo>
                    <a:pt x="262" y="2878"/>
                    <a:pt x="327" y="2976"/>
                    <a:pt x="360" y="3041"/>
                  </a:cubicBezTo>
                  <a:lnTo>
                    <a:pt x="458" y="3172"/>
                  </a:lnTo>
                  <a:lnTo>
                    <a:pt x="491" y="3237"/>
                  </a:lnTo>
                  <a:lnTo>
                    <a:pt x="556" y="3303"/>
                  </a:lnTo>
                  <a:cubicBezTo>
                    <a:pt x="622" y="3401"/>
                    <a:pt x="720" y="3499"/>
                    <a:pt x="818" y="3597"/>
                  </a:cubicBezTo>
                  <a:cubicBezTo>
                    <a:pt x="916" y="3663"/>
                    <a:pt x="981" y="3728"/>
                    <a:pt x="1079" y="3793"/>
                  </a:cubicBezTo>
                  <a:cubicBezTo>
                    <a:pt x="1308" y="3924"/>
                    <a:pt x="1570" y="4022"/>
                    <a:pt x="1832" y="4088"/>
                  </a:cubicBezTo>
                  <a:cubicBezTo>
                    <a:pt x="1668" y="2714"/>
                    <a:pt x="1603" y="1374"/>
                    <a:pt x="1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51;p77">
              <a:extLst>
                <a:ext uri="{FF2B5EF4-FFF2-40B4-BE49-F238E27FC236}">
                  <a16:creationId xmlns:a16="http://schemas.microsoft.com/office/drawing/2014/main" id="{240A3341-2386-47B8-8547-DD54E011F0DF}"/>
                </a:ext>
              </a:extLst>
            </p:cNvPr>
            <p:cNvSpPr/>
            <p:nvPr/>
          </p:nvSpPr>
          <p:spPr>
            <a:xfrm>
              <a:off x="5999550" y="2793725"/>
              <a:ext cx="1195150" cy="1410925"/>
            </a:xfrm>
            <a:custGeom>
              <a:avLst/>
              <a:gdLst/>
              <a:ahLst/>
              <a:cxnLst/>
              <a:rect l="l" t="t" r="r" b="b"/>
              <a:pathLst>
                <a:path w="47806" h="56437" extrusionOk="0">
                  <a:moveTo>
                    <a:pt x="13930" y="0"/>
                  </a:moveTo>
                  <a:cubicBezTo>
                    <a:pt x="13635" y="33"/>
                    <a:pt x="13374" y="98"/>
                    <a:pt x="13112" y="196"/>
                  </a:cubicBezTo>
                  <a:cubicBezTo>
                    <a:pt x="11837" y="491"/>
                    <a:pt x="10595" y="850"/>
                    <a:pt x="9319" y="1243"/>
                  </a:cubicBezTo>
                  <a:lnTo>
                    <a:pt x="8567" y="1471"/>
                  </a:lnTo>
                  <a:cubicBezTo>
                    <a:pt x="0" y="4153"/>
                    <a:pt x="16513" y="7749"/>
                    <a:pt x="12818" y="22071"/>
                  </a:cubicBezTo>
                  <a:cubicBezTo>
                    <a:pt x="9156" y="36426"/>
                    <a:pt x="13766" y="45777"/>
                    <a:pt x="18050" y="50551"/>
                  </a:cubicBezTo>
                  <a:cubicBezTo>
                    <a:pt x="22300" y="55292"/>
                    <a:pt x="27630" y="56437"/>
                    <a:pt x="32960" y="56437"/>
                  </a:cubicBezTo>
                  <a:cubicBezTo>
                    <a:pt x="38290" y="56437"/>
                    <a:pt x="47805" y="51925"/>
                    <a:pt x="39631" y="44012"/>
                  </a:cubicBezTo>
                  <a:cubicBezTo>
                    <a:pt x="31456" y="36131"/>
                    <a:pt x="43064" y="31554"/>
                    <a:pt x="36917" y="24197"/>
                  </a:cubicBezTo>
                  <a:cubicBezTo>
                    <a:pt x="30737" y="16872"/>
                    <a:pt x="23249" y="15139"/>
                    <a:pt x="23085" y="8763"/>
                  </a:cubicBezTo>
                  <a:cubicBezTo>
                    <a:pt x="22987" y="6147"/>
                    <a:pt x="22039" y="3531"/>
                    <a:pt x="19914" y="1897"/>
                  </a:cubicBezTo>
                  <a:cubicBezTo>
                    <a:pt x="19161" y="1308"/>
                    <a:pt x="18279" y="883"/>
                    <a:pt x="17363" y="621"/>
                  </a:cubicBezTo>
                  <a:lnTo>
                    <a:pt x="17330" y="621"/>
                  </a:lnTo>
                  <a:cubicBezTo>
                    <a:pt x="17232" y="1014"/>
                    <a:pt x="17101" y="1373"/>
                    <a:pt x="16905" y="1700"/>
                  </a:cubicBezTo>
                  <a:cubicBezTo>
                    <a:pt x="16742" y="2256"/>
                    <a:pt x="16382" y="2714"/>
                    <a:pt x="15957" y="3041"/>
                  </a:cubicBezTo>
                  <a:cubicBezTo>
                    <a:pt x="15761" y="3161"/>
                    <a:pt x="15459" y="3230"/>
                    <a:pt x="15163" y="3230"/>
                  </a:cubicBezTo>
                  <a:cubicBezTo>
                    <a:pt x="14569" y="3230"/>
                    <a:pt x="13995" y="2954"/>
                    <a:pt x="14322" y="2256"/>
                  </a:cubicBezTo>
                  <a:cubicBezTo>
                    <a:pt x="14453" y="1929"/>
                    <a:pt x="14813" y="1733"/>
                    <a:pt x="15009" y="1406"/>
                  </a:cubicBezTo>
                  <a:cubicBezTo>
                    <a:pt x="15107" y="1177"/>
                    <a:pt x="15107" y="916"/>
                    <a:pt x="15009" y="719"/>
                  </a:cubicBezTo>
                  <a:cubicBezTo>
                    <a:pt x="14976" y="621"/>
                    <a:pt x="14943" y="523"/>
                    <a:pt x="14878" y="425"/>
                  </a:cubicBezTo>
                  <a:cubicBezTo>
                    <a:pt x="14714" y="262"/>
                    <a:pt x="14518" y="131"/>
                    <a:pt x="14289" y="98"/>
                  </a:cubicBezTo>
                  <a:cubicBezTo>
                    <a:pt x="14191" y="33"/>
                    <a:pt x="14061" y="0"/>
                    <a:pt x="13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2;p77">
              <a:extLst>
                <a:ext uri="{FF2B5EF4-FFF2-40B4-BE49-F238E27FC236}">
                  <a16:creationId xmlns:a16="http://schemas.microsoft.com/office/drawing/2014/main" id="{E8217CBF-1240-4C06-8A88-D71FD9435684}"/>
                </a:ext>
              </a:extLst>
            </p:cNvPr>
            <p:cNvSpPr/>
            <p:nvPr/>
          </p:nvSpPr>
          <p:spPr>
            <a:xfrm>
              <a:off x="6332250" y="2793725"/>
              <a:ext cx="37625" cy="9000"/>
            </a:xfrm>
            <a:custGeom>
              <a:avLst/>
              <a:gdLst/>
              <a:ahLst/>
              <a:cxnLst/>
              <a:rect l="l" t="t" r="r" b="b"/>
              <a:pathLst>
                <a:path w="1505" h="360" extrusionOk="0">
                  <a:moveTo>
                    <a:pt x="622" y="0"/>
                  </a:moveTo>
                  <a:cubicBezTo>
                    <a:pt x="393" y="0"/>
                    <a:pt x="197" y="33"/>
                    <a:pt x="0" y="131"/>
                  </a:cubicBezTo>
                  <a:cubicBezTo>
                    <a:pt x="524" y="164"/>
                    <a:pt x="1014" y="229"/>
                    <a:pt x="1505" y="360"/>
                  </a:cubicBezTo>
                  <a:cubicBezTo>
                    <a:pt x="1374" y="229"/>
                    <a:pt x="1178" y="131"/>
                    <a:pt x="981" y="65"/>
                  </a:cubicBezTo>
                  <a:cubicBezTo>
                    <a:pt x="851" y="33"/>
                    <a:pt x="753" y="0"/>
                    <a:pt x="622" y="0"/>
                  </a:cubicBezTo>
                  <a:close/>
                </a:path>
              </a:pathLst>
            </a:custGeom>
            <a:solidFill>
              <a:srgbClr val="002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53;p77">
              <a:extLst>
                <a:ext uri="{FF2B5EF4-FFF2-40B4-BE49-F238E27FC236}">
                  <a16:creationId xmlns:a16="http://schemas.microsoft.com/office/drawing/2014/main" id="{CF0D26C7-7548-4434-81E6-9D4DB9E0EDD7}"/>
                </a:ext>
              </a:extLst>
            </p:cNvPr>
            <p:cNvSpPr/>
            <p:nvPr/>
          </p:nvSpPr>
          <p:spPr>
            <a:xfrm>
              <a:off x="6061675" y="2103775"/>
              <a:ext cx="22100" cy="31100"/>
            </a:xfrm>
            <a:custGeom>
              <a:avLst/>
              <a:gdLst/>
              <a:ahLst/>
              <a:cxnLst/>
              <a:rect l="l" t="t" r="r" b="b"/>
              <a:pathLst>
                <a:path w="884" h="1244" extrusionOk="0">
                  <a:moveTo>
                    <a:pt x="0" y="1"/>
                  </a:moveTo>
                  <a:lnTo>
                    <a:pt x="0" y="1"/>
                  </a:lnTo>
                  <a:cubicBezTo>
                    <a:pt x="360" y="720"/>
                    <a:pt x="622" y="1178"/>
                    <a:pt x="622" y="1178"/>
                  </a:cubicBezTo>
                  <a:lnTo>
                    <a:pt x="883" y="1243"/>
                  </a:lnTo>
                  <a:cubicBezTo>
                    <a:pt x="622" y="818"/>
                    <a:pt x="295" y="393"/>
                    <a:pt x="0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54;p77">
              <a:extLst>
                <a:ext uri="{FF2B5EF4-FFF2-40B4-BE49-F238E27FC236}">
                  <a16:creationId xmlns:a16="http://schemas.microsoft.com/office/drawing/2014/main" id="{7150F0C0-005D-43F4-9B46-00400766C026}"/>
                </a:ext>
              </a:extLst>
            </p:cNvPr>
            <p:cNvSpPr/>
            <p:nvPr/>
          </p:nvSpPr>
          <p:spPr>
            <a:xfrm>
              <a:off x="5523775" y="1530750"/>
              <a:ext cx="84225" cy="233000"/>
            </a:xfrm>
            <a:custGeom>
              <a:avLst/>
              <a:gdLst/>
              <a:ahLst/>
              <a:cxnLst/>
              <a:rect l="l" t="t" r="r" b="b"/>
              <a:pathLst>
                <a:path w="3369" h="9320" extrusionOk="0">
                  <a:moveTo>
                    <a:pt x="818" y="1"/>
                  </a:moveTo>
                  <a:lnTo>
                    <a:pt x="818" y="1"/>
                  </a:lnTo>
                  <a:cubicBezTo>
                    <a:pt x="655" y="1014"/>
                    <a:pt x="230" y="1864"/>
                    <a:pt x="164" y="2714"/>
                  </a:cubicBezTo>
                  <a:cubicBezTo>
                    <a:pt x="1" y="4153"/>
                    <a:pt x="1309" y="5461"/>
                    <a:pt x="2322" y="6180"/>
                  </a:cubicBezTo>
                  <a:cubicBezTo>
                    <a:pt x="3107" y="6736"/>
                    <a:pt x="2878" y="8273"/>
                    <a:pt x="2519" y="9320"/>
                  </a:cubicBezTo>
                  <a:cubicBezTo>
                    <a:pt x="2617" y="9156"/>
                    <a:pt x="2748" y="8993"/>
                    <a:pt x="2846" y="8829"/>
                  </a:cubicBezTo>
                  <a:cubicBezTo>
                    <a:pt x="3238" y="8240"/>
                    <a:pt x="3369" y="7521"/>
                    <a:pt x="3271" y="6834"/>
                  </a:cubicBezTo>
                  <a:cubicBezTo>
                    <a:pt x="3107" y="6213"/>
                    <a:pt x="2715" y="5690"/>
                    <a:pt x="2192" y="5298"/>
                  </a:cubicBezTo>
                  <a:cubicBezTo>
                    <a:pt x="1734" y="4971"/>
                    <a:pt x="1309" y="4578"/>
                    <a:pt x="949" y="4121"/>
                  </a:cubicBezTo>
                  <a:cubicBezTo>
                    <a:pt x="688" y="3728"/>
                    <a:pt x="589" y="3270"/>
                    <a:pt x="655" y="2813"/>
                  </a:cubicBezTo>
                  <a:cubicBezTo>
                    <a:pt x="753" y="1930"/>
                    <a:pt x="1276" y="785"/>
                    <a:pt x="818" y="1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55;p77">
              <a:extLst>
                <a:ext uri="{FF2B5EF4-FFF2-40B4-BE49-F238E27FC236}">
                  <a16:creationId xmlns:a16="http://schemas.microsoft.com/office/drawing/2014/main" id="{94C9B0B2-890C-4A8F-A633-08AA7CD0B90B}"/>
                </a:ext>
              </a:extLst>
            </p:cNvPr>
            <p:cNvSpPr/>
            <p:nvPr/>
          </p:nvSpPr>
          <p:spPr>
            <a:xfrm>
              <a:off x="5576925" y="1342725"/>
              <a:ext cx="406300" cy="574925"/>
            </a:xfrm>
            <a:custGeom>
              <a:avLst/>
              <a:gdLst/>
              <a:ahLst/>
              <a:cxnLst/>
              <a:rect l="l" t="t" r="r" b="b"/>
              <a:pathLst>
                <a:path w="16252" h="22997" extrusionOk="0">
                  <a:moveTo>
                    <a:pt x="2158" y="1"/>
                  </a:moveTo>
                  <a:lnTo>
                    <a:pt x="2158" y="1"/>
                  </a:lnTo>
                  <a:cubicBezTo>
                    <a:pt x="2224" y="917"/>
                    <a:pt x="1962" y="1832"/>
                    <a:pt x="1439" y="2584"/>
                  </a:cubicBezTo>
                  <a:cubicBezTo>
                    <a:pt x="1047" y="3173"/>
                    <a:pt x="556" y="3729"/>
                    <a:pt x="0" y="4186"/>
                  </a:cubicBezTo>
                  <a:lnTo>
                    <a:pt x="589" y="6966"/>
                  </a:lnTo>
                  <a:cubicBezTo>
                    <a:pt x="589" y="6966"/>
                    <a:pt x="2616" y="11870"/>
                    <a:pt x="4349" y="13048"/>
                  </a:cubicBezTo>
                  <a:cubicBezTo>
                    <a:pt x="5640" y="13900"/>
                    <a:pt x="6332" y="14009"/>
                    <a:pt x="6601" y="14009"/>
                  </a:cubicBezTo>
                  <a:cubicBezTo>
                    <a:pt x="6693" y="14009"/>
                    <a:pt x="6736" y="13996"/>
                    <a:pt x="6736" y="13996"/>
                  </a:cubicBezTo>
                  <a:lnTo>
                    <a:pt x="6736" y="13996"/>
                  </a:lnTo>
                  <a:cubicBezTo>
                    <a:pt x="6736" y="13996"/>
                    <a:pt x="7259" y="16546"/>
                    <a:pt x="6246" y="17102"/>
                  </a:cubicBezTo>
                  <a:lnTo>
                    <a:pt x="6180" y="17135"/>
                  </a:lnTo>
                  <a:cubicBezTo>
                    <a:pt x="6115" y="17200"/>
                    <a:pt x="6017" y="17364"/>
                    <a:pt x="6246" y="17985"/>
                  </a:cubicBezTo>
                  <a:cubicBezTo>
                    <a:pt x="6540" y="18868"/>
                    <a:pt x="6802" y="20732"/>
                    <a:pt x="7979" y="21909"/>
                  </a:cubicBezTo>
                  <a:cubicBezTo>
                    <a:pt x="8739" y="22669"/>
                    <a:pt x="9773" y="22996"/>
                    <a:pt x="10842" y="22996"/>
                  </a:cubicBezTo>
                  <a:cubicBezTo>
                    <a:pt x="11382" y="22996"/>
                    <a:pt x="11931" y="22913"/>
                    <a:pt x="12458" y="22759"/>
                  </a:cubicBezTo>
                  <a:cubicBezTo>
                    <a:pt x="14061" y="22334"/>
                    <a:pt x="15074" y="19587"/>
                    <a:pt x="15238" y="18868"/>
                  </a:cubicBezTo>
                  <a:cubicBezTo>
                    <a:pt x="15368" y="18116"/>
                    <a:pt x="16251" y="15663"/>
                    <a:pt x="16251" y="15663"/>
                  </a:cubicBezTo>
                  <a:cubicBezTo>
                    <a:pt x="15990" y="15663"/>
                    <a:pt x="15761" y="15598"/>
                    <a:pt x="15532" y="15533"/>
                  </a:cubicBezTo>
                  <a:cubicBezTo>
                    <a:pt x="15074" y="15369"/>
                    <a:pt x="14518" y="14781"/>
                    <a:pt x="13930" y="13767"/>
                  </a:cubicBezTo>
                  <a:cubicBezTo>
                    <a:pt x="13537" y="13080"/>
                    <a:pt x="13178" y="12361"/>
                    <a:pt x="12916" y="11609"/>
                  </a:cubicBezTo>
                  <a:cubicBezTo>
                    <a:pt x="12458" y="10530"/>
                    <a:pt x="12164" y="9418"/>
                    <a:pt x="12033" y="8274"/>
                  </a:cubicBezTo>
                  <a:lnTo>
                    <a:pt x="12033" y="8274"/>
                  </a:lnTo>
                  <a:cubicBezTo>
                    <a:pt x="12295" y="8470"/>
                    <a:pt x="12589" y="8633"/>
                    <a:pt x="12916" y="8699"/>
                  </a:cubicBezTo>
                  <a:cubicBezTo>
                    <a:pt x="13112" y="8699"/>
                    <a:pt x="13766" y="8437"/>
                    <a:pt x="13635" y="6802"/>
                  </a:cubicBezTo>
                  <a:cubicBezTo>
                    <a:pt x="13472" y="5200"/>
                    <a:pt x="13210" y="4906"/>
                    <a:pt x="12753" y="4775"/>
                  </a:cubicBezTo>
                  <a:cubicBezTo>
                    <a:pt x="12633" y="4738"/>
                    <a:pt x="12500" y="4712"/>
                    <a:pt x="12365" y="4712"/>
                  </a:cubicBezTo>
                  <a:cubicBezTo>
                    <a:pt x="12019" y="4712"/>
                    <a:pt x="11656" y="4884"/>
                    <a:pt x="11445" y="5494"/>
                  </a:cubicBezTo>
                  <a:lnTo>
                    <a:pt x="11183" y="6083"/>
                  </a:lnTo>
                  <a:cubicBezTo>
                    <a:pt x="11085" y="6083"/>
                    <a:pt x="11020" y="6017"/>
                    <a:pt x="11020" y="5919"/>
                  </a:cubicBezTo>
                  <a:cubicBezTo>
                    <a:pt x="11020" y="5789"/>
                    <a:pt x="10889" y="3467"/>
                    <a:pt x="10725" y="3173"/>
                  </a:cubicBezTo>
                  <a:cubicBezTo>
                    <a:pt x="10682" y="3075"/>
                    <a:pt x="10587" y="3042"/>
                    <a:pt x="10438" y="3042"/>
                  </a:cubicBezTo>
                  <a:cubicBezTo>
                    <a:pt x="10140" y="3042"/>
                    <a:pt x="9624" y="3173"/>
                    <a:pt x="8861" y="3173"/>
                  </a:cubicBezTo>
                  <a:cubicBezTo>
                    <a:pt x="7684" y="3173"/>
                    <a:pt x="6671" y="3173"/>
                    <a:pt x="5788" y="2748"/>
                  </a:cubicBezTo>
                  <a:cubicBezTo>
                    <a:pt x="4774" y="2224"/>
                    <a:pt x="3793" y="1571"/>
                    <a:pt x="2910" y="851"/>
                  </a:cubicBezTo>
                  <a:cubicBezTo>
                    <a:pt x="2616" y="590"/>
                    <a:pt x="2387" y="295"/>
                    <a:pt x="2158" y="1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56;p77">
              <a:extLst>
                <a:ext uri="{FF2B5EF4-FFF2-40B4-BE49-F238E27FC236}">
                  <a16:creationId xmlns:a16="http://schemas.microsoft.com/office/drawing/2014/main" id="{7D125F7A-68B7-42BA-841A-B5BEB80B9CF2}"/>
                </a:ext>
              </a:extLst>
            </p:cNvPr>
            <p:cNvSpPr/>
            <p:nvPr/>
          </p:nvSpPr>
          <p:spPr>
            <a:xfrm>
              <a:off x="5746125" y="1652550"/>
              <a:ext cx="115300" cy="82350"/>
            </a:xfrm>
            <a:custGeom>
              <a:avLst/>
              <a:gdLst/>
              <a:ahLst/>
              <a:cxnLst/>
              <a:rect l="l" t="t" r="r" b="b"/>
              <a:pathLst>
                <a:path w="4612" h="3294" extrusionOk="0">
                  <a:moveTo>
                    <a:pt x="4611" y="1"/>
                  </a:moveTo>
                  <a:lnTo>
                    <a:pt x="4611" y="1"/>
                  </a:lnTo>
                  <a:cubicBezTo>
                    <a:pt x="4186" y="818"/>
                    <a:pt x="3434" y="1374"/>
                    <a:pt x="2551" y="1537"/>
                  </a:cubicBezTo>
                  <a:cubicBezTo>
                    <a:pt x="1930" y="1635"/>
                    <a:pt x="1276" y="1635"/>
                    <a:pt x="655" y="1668"/>
                  </a:cubicBezTo>
                  <a:cubicBezTo>
                    <a:pt x="426" y="1701"/>
                    <a:pt x="230" y="1701"/>
                    <a:pt x="1" y="1766"/>
                  </a:cubicBezTo>
                  <a:cubicBezTo>
                    <a:pt x="66" y="2191"/>
                    <a:pt x="132" y="2649"/>
                    <a:pt x="99" y="3074"/>
                  </a:cubicBezTo>
                  <a:cubicBezTo>
                    <a:pt x="360" y="3172"/>
                    <a:pt x="622" y="3238"/>
                    <a:pt x="884" y="3270"/>
                  </a:cubicBezTo>
                  <a:cubicBezTo>
                    <a:pt x="1016" y="3286"/>
                    <a:pt x="1148" y="3294"/>
                    <a:pt x="1279" y="3294"/>
                  </a:cubicBezTo>
                  <a:cubicBezTo>
                    <a:pt x="2254" y="3294"/>
                    <a:pt x="3189" y="2871"/>
                    <a:pt x="3794" y="2093"/>
                  </a:cubicBezTo>
                  <a:cubicBezTo>
                    <a:pt x="4284" y="1505"/>
                    <a:pt x="4546" y="785"/>
                    <a:pt x="4611" y="1"/>
                  </a:cubicBezTo>
                  <a:close/>
                </a:path>
              </a:pathLst>
            </a:custGeom>
            <a:solidFill>
              <a:srgbClr val="FD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57;p77">
              <a:extLst>
                <a:ext uri="{FF2B5EF4-FFF2-40B4-BE49-F238E27FC236}">
                  <a16:creationId xmlns:a16="http://schemas.microsoft.com/office/drawing/2014/main" id="{30F76089-5B4C-4CB2-8387-E284C236CD44}"/>
                </a:ext>
              </a:extLst>
            </p:cNvPr>
            <p:cNvSpPr/>
            <p:nvPr/>
          </p:nvSpPr>
          <p:spPr>
            <a:xfrm>
              <a:off x="5871200" y="1481700"/>
              <a:ext cx="39275" cy="48250"/>
            </a:xfrm>
            <a:custGeom>
              <a:avLst/>
              <a:gdLst/>
              <a:ahLst/>
              <a:cxnLst/>
              <a:rect l="l" t="t" r="r" b="b"/>
              <a:pathLst>
                <a:path w="1571" h="1930" extrusionOk="0">
                  <a:moveTo>
                    <a:pt x="785" y="1"/>
                  </a:moveTo>
                  <a:cubicBezTo>
                    <a:pt x="1" y="1"/>
                    <a:pt x="393" y="753"/>
                    <a:pt x="393" y="753"/>
                  </a:cubicBezTo>
                  <a:lnTo>
                    <a:pt x="458" y="949"/>
                  </a:lnTo>
                  <a:lnTo>
                    <a:pt x="785" y="1930"/>
                  </a:lnTo>
                  <a:cubicBezTo>
                    <a:pt x="785" y="1930"/>
                    <a:pt x="1570" y="1"/>
                    <a:pt x="785" y="1"/>
                  </a:cubicBezTo>
                  <a:close/>
                </a:path>
              </a:pathLst>
            </a:custGeom>
            <a:solidFill>
              <a:srgbClr val="FC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58;p77">
              <a:extLst>
                <a:ext uri="{FF2B5EF4-FFF2-40B4-BE49-F238E27FC236}">
                  <a16:creationId xmlns:a16="http://schemas.microsoft.com/office/drawing/2014/main" id="{8CAF435B-E03C-4769-B547-02CB19CD193C}"/>
                </a:ext>
              </a:extLst>
            </p:cNvPr>
            <p:cNvSpPr/>
            <p:nvPr/>
          </p:nvSpPr>
          <p:spPr>
            <a:xfrm>
              <a:off x="5566300" y="1509500"/>
              <a:ext cx="60500" cy="81775"/>
            </a:xfrm>
            <a:custGeom>
              <a:avLst/>
              <a:gdLst/>
              <a:ahLst/>
              <a:cxnLst/>
              <a:rect l="l" t="t" r="r" b="b"/>
              <a:pathLst>
                <a:path w="2420" h="3271" extrusionOk="0">
                  <a:moveTo>
                    <a:pt x="556" y="0"/>
                  </a:moveTo>
                  <a:cubicBezTo>
                    <a:pt x="0" y="0"/>
                    <a:pt x="262" y="1014"/>
                    <a:pt x="720" y="1897"/>
                  </a:cubicBezTo>
                  <a:cubicBezTo>
                    <a:pt x="1145" y="2747"/>
                    <a:pt x="2420" y="3270"/>
                    <a:pt x="2420" y="3270"/>
                  </a:cubicBezTo>
                  <a:cubicBezTo>
                    <a:pt x="1962" y="2485"/>
                    <a:pt x="1014" y="295"/>
                    <a:pt x="1014" y="295"/>
                  </a:cubicBezTo>
                  <a:cubicBezTo>
                    <a:pt x="1014" y="295"/>
                    <a:pt x="1145" y="0"/>
                    <a:pt x="556" y="0"/>
                  </a:cubicBezTo>
                  <a:close/>
                </a:path>
              </a:pathLst>
            </a:custGeom>
            <a:solidFill>
              <a:srgbClr val="FF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59;p77">
              <a:extLst>
                <a:ext uri="{FF2B5EF4-FFF2-40B4-BE49-F238E27FC236}">
                  <a16:creationId xmlns:a16="http://schemas.microsoft.com/office/drawing/2014/main" id="{C341ED8E-C8C4-4BD1-B0E8-61D6DAFFEC30}"/>
                </a:ext>
              </a:extLst>
            </p:cNvPr>
            <p:cNvSpPr/>
            <p:nvPr/>
          </p:nvSpPr>
          <p:spPr>
            <a:xfrm>
              <a:off x="5744500" y="1444100"/>
              <a:ext cx="44175" cy="85850"/>
            </a:xfrm>
            <a:custGeom>
              <a:avLst/>
              <a:gdLst/>
              <a:ahLst/>
              <a:cxnLst/>
              <a:rect l="l" t="t" r="r" b="b"/>
              <a:pathLst>
                <a:path w="1767" h="3434" extrusionOk="0">
                  <a:moveTo>
                    <a:pt x="1112" y="1"/>
                  </a:moveTo>
                  <a:lnTo>
                    <a:pt x="1341" y="1766"/>
                  </a:lnTo>
                  <a:cubicBezTo>
                    <a:pt x="1374" y="2061"/>
                    <a:pt x="1374" y="2322"/>
                    <a:pt x="1374" y="2584"/>
                  </a:cubicBezTo>
                  <a:cubicBezTo>
                    <a:pt x="1374" y="2714"/>
                    <a:pt x="1341" y="2845"/>
                    <a:pt x="1308" y="2943"/>
                  </a:cubicBezTo>
                  <a:cubicBezTo>
                    <a:pt x="1276" y="3074"/>
                    <a:pt x="1243" y="3107"/>
                    <a:pt x="1243" y="3107"/>
                  </a:cubicBezTo>
                  <a:cubicBezTo>
                    <a:pt x="1240" y="3112"/>
                    <a:pt x="1237" y="3114"/>
                    <a:pt x="1233" y="3114"/>
                  </a:cubicBezTo>
                  <a:cubicBezTo>
                    <a:pt x="1186" y="3114"/>
                    <a:pt x="1039" y="2763"/>
                    <a:pt x="949" y="2551"/>
                  </a:cubicBezTo>
                  <a:lnTo>
                    <a:pt x="622" y="1766"/>
                  </a:lnTo>
                  <a:lnTo>
                    <a:pt x="327" y="981"/>
                  </a:lnTo>
                  <a:cubicBezTo>
                    <a:pt x="262" y="818"/>
                    <a:pt x="197" y="720"/>
                    <a:pt x="164" y="556"/>
                  </a:cubicBezTo>
                  <a:lnTo>
                    <a:pt x="66" y="360"/>
                  </a:lnTo>
                  <a:lnTo>
                    <a:pt x="33" y="262"/>
                  </a:lnTo>
                  <a:lnTo>
                    <a:pt x="0" y="229"/>
                  </a:lnTo>
                  <a:lnTo>
                    <a:pt x="0" y="262"/>
                  </a:lnTo>
                  <a:lnTo>
                    <a:pt x="0" y="360"/>
                  </a:lnTo>
                  <a:lnTo>
                    <a:pt x="33" y="556"/>
                  </a:lnTo>
                  <a:cubicBezTo>
                    <a:pt x="66" y="687"/>
                    <a:pt x="66" y="851"/>
                    <a:pt x="99" y="981"/>
                  </a:cubicBezTo>
                  <a:cubicBezTo>
                    <a:pt x="164" y="1243"/>
                    <a:pt x="262" y="1537"/>
                    <a:pt x="327" y="1799"/>
                  </a:cubicBezTo>
                  <a:cubicBezTo>
                    <a:pt x="393" y="2061"/>
                    <a:pt x="491" y="2355"/>
                    <a:pt x="589" y="2616"/>
                  </a:cubicBezTo>
                  <a:cubicBezTo>
                    <a:pt x="622" y="2747"/>
                    <a:pt x="687" y="2878"/>
                    <a:pt x="752" y="3009"/>
                  </a:cubicBezTo>
                  <a:cubicBezTo>
                    <a:pt x="785" y="3238"/>
                    <a:pt x="981" y="3401"/>
                    <a:pt x="1210" y="3434"/>
                  </a:cubicBezTo>
                  <a:cubicBezTo>
                    <a:pt x="1341" y="3434"/>
                    <a:pt x="1472" y="3368"/>
                    <a:pt x="1537" y="3270"/>
                  </a:cubicBezTo>
                  <a:cubicBezTo>
                    <a:pt x="1603" y="3205"/>
                    <a:pt x="1668" y="3107"/>
                    <a:pt x="1701" y="3009"/>
                  </a:cubicBezTo>
                  <a:cubicBezTo>
                    <a:pt x="1733" y="2845"/>
                    <a:pt x="1766" y="2682"/>
                    <a:pt x="1766" y="2518"/>
                  </a:cubicBezTo>
                  <a:cubicBezTo>
                    <a:pt x="1733" y="2224"/>
                    <a:pt x="1701" y="1930"/>
                    <a:pt x="1635" y="1635"/>
                  </a:cubicBezTo>
                  <a:cubicBezTo>
                    <a:pt x="1537" y="1080"/>
                    <a:pt x="1341" y="524"/>
                    <a:pt x="11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60;p77">
              <a:extLst>
                <a:ext uri="{FF2B5EF4-FFF2-40B4-BE49-F238E27FC236}">
                  <a16:creationId xmlns:a16="http://schemas.microsoft.com/office/drawing/2014/main" id="{DE040853-B83B-4DBE-84B2-F2C04566D57D}"/>
                </a:ext>
              </a:extLst>
            </p:cNvPr>
            <p:cNvSpPr/>
            <p:nvPr/>
          </p:nvSpPr>
          <p:spPr>
            <a:xfrm>
              <a:off x="5609625" y="1476800"/>
              <a:ext cx="37625" cy="64600"/>
            </a:xfrm>
            <a:custGeom>
              <a:avLst/>
              <a:gdLst/>
              <a:ahLst/>
              <a:cxnLst/>
              <a:rect l="l" t="t" r="r" b="b"/>
              <a:pathLst>
                <a:path w="1505" h="2584" extrusionOk="0">
                  <a:moveTo>
                    <a:pt x="0" y="0"/>
                  </a:moveTo>
                  <a:cubicBezTo>
                    <a:pt x="0" y="426"/>
                    <a:pt x="66" y="851"/>
                    <a:pt x="164" y="1276"/>
                  </a:cubicBezTo>
                  <a:cubicBezTo>
                    <a:pt x="229" y="1505"/>
                    <a:pt x="294" y="1701"/>
                    <a:pt x="360" y="1930"/>
                  </a:cubicBezTo>
                  <a:cubicBezTo>
                    <a:pt x="393" y="2028"/>
                    <a:pt x="458" y="2159"/>
                    <a:pt x="523" y="2257"/>
                  </a:cubicBezTo>
                  <a:cubicBezTo>
                    <a:pt x="556" y="2322"/>
                    <a:pt x="589" y="2355"/>
                    <a:pt x="654" y="2387"/>
                  </a:cubicBezTo>
                  <a:cubicBezTo>
                    <a:pt x="687" y="2453"/>
                    <a:pt x="752" y="2486"/>
                    <a:pt x="818" y="2518"/>
                  </a:cubicBezTo>
                  <a:cubicBezTo>
                    <a:pt x="883" y="2584"/>
                    <a:pt x="981" y="2584"/>
                    <a:pt x="1079" y="2584"/>
                  </a:cubicBezTo>
                  <a:cubicBezTo>
                    <a:pt x="1177" y="2584"/>
                    <a:pt x="1275" y="2551"/>
                    <a:pt x="1341" y="2453"/>
                  </a:cubicBezTo>
                  <a:cubicBezTo>
                    <a:pt x="1439" y="2387"/>
                    <a:pt x="1472" y="2289"/>
                    <a:pt x="1504" y="2159"/>
                  </a:cubicBezTo>
                  <a:lnTo>
                    <a:pt x="1504" y="2060"/>
                  </a:lnTo>
                  <a:cubicBezTo>
                    <a:pt x="1504" y="1832"/>
                    <a:pt x="1472" y="1603"/>
                    <a:pt x="1406" y="1374"/>
                  </a:cubicBezTo>
                  <a:cubicBezTo>
                    <a:pt x="1308" y="949"/>
                    <a:pt x="1177" y="556"/>
                    <a:pt x="1014" y="164"/>
                  </a:cubicBezTo>
                  <a:lnTo>
                    <a:pt x="1014" y="164"/>
                  </a:lnTo>
                  <a:cubicBezTo>
                    <a:pt x="1014" y="589"/>
                    <a:pt x="1079" y="1014"/>
                    <a:pt x="1112" y="1406"/>
                  </a:cubicBezTo>
                  <a:cubicBezTo>
                    <a:pt x="1112" y="1635"/>
                    <a:pt x="1145" y="1832"/>
                    <a:pt x="1112" y="2028"/>
                  </a:cubicBezTo>
                  <a:lnTo>
                    <a:pt x="1112" y="2060"/>
                  </a:lnTo>
                  <a:lnTo>
                    <a:pt x="1112" y="2093"/>
                  </a:lnTo>
                  <a:cubicBezTo>
                    <a:pt x="1112" y="2126"/>
                    <a:pt x="1079" y="2159"/>
                    <a:pt x="1047" y="2191"/>
                  </a:cubicBezTo>
                  <a:lnTo>
                    <a:pt x="1014" y="2191"/>
                  </a:lnTo>
                  <a:cubicBezTo>
                    <a:pt x="883" y="2093"/>
                    <a:pt x="752" y="1930"/>
                    <a:pt x="720" y="1766"/>
                  </a:cubicBezTo>
                  <a:cubicBezTo>
                    <a:pt x="621" y="1603"/>
                    <a:pt x="556" y="1374"/>
                    <a:pt x="458" y="1210"/>
                  </a:cubicBezTo>
                  <a:cubicBezTo>
                    <a:pt x="327" y="818"/>
                    <a:pt x="164" y="42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61;p77">
              <a:extLst>
                <a:ext uri="{FF2B5EF4-FFF2-40B4-BE49-F238E27FC236}">
                  <a16:creationId xmlns:a16="http://schemas.microsoft.com/office/drawing/2014/main" id="{5B9BACC9-778D-4DA0-8B84-72468A536D55}"/>
                </a:ext>
              </a:extLst>
            </p:cNvPr>
            <p:cNvSpPr/>
            <p:nvPr/>
          </p:nvSpPr>
          <p:spPr>
            <a:xfrm>
              <a:off x="5776375" y="1536600"/>
              <a:ext cx="33550" cy="27700"/>
            </a:xfrm>
            <a:custGeom>
              <a:avLst/>
              <a:gdLst/>
              <a:ahLst/>
              <a:cxnLst/>
              <a:rect l="l" t="t" r="r" b="b"/>
              <a:pathLst>
                <a:path w="1342" h="1108" extrusionOk="0">
                  <a:moveTo>
                    <a:pt x="605" y="0"/>
                  </a:moveTo>
                  <a:cubicBezTo>
                    <a:pt x="309" y="0"/>
                    <a:pt x="1" y="133"/>
                    <a:pt x="1" y="519"/>
                  </a:cubicBezTo>
                  <a:cubicBezTo>
                    <a:pt x="1" y="846"/>
                    <a:pt x="262" y="1107"/>
                    <a:pt x="589" y="1107"/>
                  </a:cubicBezTo>
                  <a:cubicBezTo>
                    <a:pt x="818" y="1107"/>
                    <a:pt x="1014" y="976"/>
                    <a:pt x="1178" y="813"/>
                  </a:cubicBezTo>
                  <a:cubicBezTo>
                    <a:pt x="1341" y="551"/>
                    <a:pt x="1276" y="224"/>
                    <a:pt x="1014" y="94"/>
                  </a:cubicBezTo>
                  <a:cubicBezTo>
                    <a:pt x="913" y="37"/>
                    <a:pt x="761" y="0"/>
                    <a:pt x="605" y="0"/>
                  </a:cubicBezTo>
                  <a:close/>
                </a:path>
              </a:pathLst>
            </a:custGeom>
            <a:solidFill>
              <a:srgbClr val="FF6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62;p77">
              <a:extLst>
                <a:ext uri="{FF2B5EF4-FFF2-40B4-BE49-F238E27FC236}">
                  <a16:creationId xmlns:a16="http://schemas.microsoft.com/office/drawing/2014/main" id="{FE4DB6D7-5137-49D8-8728-733D7F68503B}"/>
                </a:ext>
              </a:extLst>
            </p:cNvPr>
            <p:cNvSpPr/>
            <p:nvPr/>
          </p:nvSpPr>
          <p:spPr>
            <a:xfrm>
              <a:off x="5629225" y="1566025"/>
              <a:ext cx="33550" cy="27700"/>
            </a:xfrm>
            <a:custGeom>
              <a:avLst/>
              <a:gdLst/>
              <a:ahLst/>
              <a:cxnLst/>
              <a:rect l="l" t="t" r="r" b="b"/>
              <a:pathLst>
                <a:path w="1342" h="1108" extrusionOk="0">
                  <a:moveTo>
                    <a:pt x="638" y="0"/>
                  </a:moveTo>
                  <a:cubicBezTo>
                    <a:pt x="342" y="0"/>
                    <a:pt x="34" y="133"/>
                    <a:pt x="34" y="519"/>
                  </a:cubicBezTo>
                  <a:cubicBezTo>
                    <a:pt x="1" y="846"/>
                    <a:pt x="263" y="1107"/>
                    <a:pt x="590" y="1107"/>
                  </a:cubicBezTo>
                  <a:cubicBezTo>
                    <a:pt x="818" y="1075"/>
                    <a:pt x="1047" y="977"/>
                    <a:pt x="1178" y="813"/>
                  </a:cubicBezTo>
                  <a:cubicBezTo>
                    <a:pt x="1342" y="551"/>
                    <a:pt x="1276" y="224"/>
                    <a:pt x="1047" y="94"/>
                  </a:cubicBezTo>
                  <a:cubicBezTo>
                    <a:pt x="946" y="37"/>
                    <a:pt x="794" y="0"/>
                    <a:pt x="638" y="0"/>
                  </a:cubicBezTo>
                  <a:close/>
                </a:path>
              </a:pathLst>
            </a:custGeom>
            <a:solidFill>
              <a:srgbClr val="FF6D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63;p77">
              <a:extLst>
                <a:ext uri="{FF2B5EF4-FFF2-40B4-BE49-F238E27FC236}">
                  <a16:creationId xmlns:a16="http://schemas.microsoft.com/office/drawing/2014/main" id="{1F67EF49-8444-4838-B575-A99F357E40CD}"/>
                </a:ext>
              </a:extLst>
            </p:cNvPr>
            <p:cNvSpPr/>
            <p:nvPr/>
          </p:nvSpPr>
          <p:spPr>
            <a:xfrm>
              <a:off x="5666850" y="1458825"/>
              <a:ext cx="40075" cy="100150"/>
            </a:xfrm>
            <a:custGeom>
              <a:avLst/>
              <a:gdLst/>
              <a:ahLst/>
              <a:cxnLst/>
              <a:rect l="l" t="t" r="r" b="b"/>
              <a:pathLst>
                <a:path w="1603" h="4006" extrusionOk="0">
                  <a:moveTo>
                    <a:pt x="33" y="0"/>
                  </a:moveTo>
                  <a:lnTo>
                    <a:pt x="33" y="0"/>
                  </a:lnTo>
                  <a:cubicBezTo>
                    <a:pt x="294" y="360"/>
                    <a:pt x="458" y="752"/>
                    <a:pt x="589" y="1145"/>
                  </a:cubicBezTo>
                  <a:cubicBezTo>
                    <a:pt x="589" y="1373"/>
                    <a:pt x="589" y="1570"/>
                    <a:pt x="523" y="1766"/>
                  </a:cubicBezTo>
                  <a:cubicBezTo>
                    <a:pt x="491" y="1995"/>
                    <a:pt x="425" y="2191"/>
                    <a:pt x="360" y="2387"/>
                  </a:cubicBezTo>
                  <a:cubicBezTo>
                    <a:pt x="294" y="2551"/>
                    <a:pt x="164" y="2747"/>
                    <a:pt x="65" y="3008"/>
                  </a:cubicBezTo>
                  <a:cubicBezTo>
                    <a:pt x="33" y="3139"/>
                    <a:pt x="0" y="3270"/>
                    <a:pt x="33" y="3401"/>
                  </a:cubicBezTo>
                  <a:cubicBezTo>
                    <a:pt x="65" y="3564"/>
                    <a:pt x="131" y="3695"/>
                    <a:pt x="262" y="3760"/>
                  </a:cubicBezTo>
                  <a:cubicBezTo>
                    <a:pt x="458" y="3924"/>
                    <a:pt x="695" y="4006"/>
                    <a:pt x="932" y="4006"/>
                  </a:cubicBezTo>
                  <a:cubicBezTo>
                    <a:pt x="1169" y="4006"/>
                    <a:pt x="1406" y="3924"/>
                    <a:pt x="1602" y="3760"/>
                  </a:cubicBezTo>
                  <a:lnTo>
                    <a:pt x="1602" y="3760"/>
                  </a:lnTo>
                  <a:cubicBezTo>
                    <a:pt x="1462" y="3819"/>
                    <a:pt x="1318" y="3848"/>
                    <a:pt x="1175" y="3848"/>
                  </a:cubicBezTo>
                  <a:cubicBezTo>
                    <a:pt x="919" y="3848"/>
                    <a:pt x="668" y="3753"/>
                    <a:pt x="458" y="3564"/>
                  </a:cubicBezTo>
                  <a:cubicBezTo>
                    <a:pt x="196" y="3335"/>
                    <a:pt x="523" y="2976"/>
                    <a:pt x="719" y="2518"/>
                  </a:cubicBezTo>
                  <a:cubicBezTo>
                    <a:pt x="916" y="2093"/>
                    <a:pt x="948" y="1570"/>
                    <a:pt x="883" y="1112"/>
                  </a:cubicBezTo>
                  <a:cubicBezTo>
                    <a:pt x="719" y="654"/>
                    <a:pt x="425" y="262"/>
                    <a:pt x="33" y="0"/>
                  </a:cubicBezTo>
                  <a:close/>
                </a:path>
              </a:pathLst>
            </a:custGeom>
            <a:solidFill>
              <a:srgbClr val="D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64;p77">
              <a:extLst>
                <a:ext uri="{FF2B5EF4-FFF2-40B4-BE49-F238E27FC236}">
                  <a16:creationId xmlns:a16="http://schemas.microsoft.com/office/drawing/2014/main" id="{A6FBDBF0-E09A-4453-B6A5-252815E57E9B}"/>
                </a:ext>
              </a:extLst>
            </p:cNvPr>
            <p:cNvSpPr/>
            <p:nvPr/>
          </p:nvSpPr>
          <p:spPr>
            <a:xfrm>
              <a:off x="5688900" y="1560175"/>
              <a:ext cx="58900" cy="37625"/>
            </a:xfrm>
            <a:custGeom>
              <a:avLst/>
              <a:gdLst/>
              <a:ahLst/>
              <a:cxnLst/>
              <a:rect l="l" t="t" r="r" b="b"/>
              <a:pathLst>
                <a:path w="2356" h="1505" extrusionOk="0">
                  <a:moveTo>
                    <a:pt x="2323" y="1"/>
                  </a:moveTo>
                  <a:lnTo>
                    <a:pt x="2323" y="1"/>
                  </a:lnTo>
                  <a:cubicBezTo>
                    <a:pt x="2094" y="393"/>
                    <a:pt x="1767" y="720"/>
                    <a:pt x="1342" y="916"/>
                  </a:cubicBezTo>
                  <a:cubicBezTo>
                    <a:pt x="1145" y="1047"/>
                    <a:pt x="916" y="1112"/>
                    <a:pt x="720" y="1211"/>
                  </a:cubicBezTo>
                  <a:cubicBezTo>
                    <a:pt x="590" y="1243"/>
                    <a:pt x="491" y="1276"/>
                    <a:pt x="361" y="1341"/>
                  </a:cubicBezTo>
                  <a:cubicBezTo>
                    <a:pt x="230" y="1374"/>
                    <a:pt x="132" y="1407"/>
                    <a:pt x="1" y="1472"/>
                  </a:cubicBezTo>
                  <a:cubicBezTo>
                    <a:pt x="132" y="1472"/>
                    <a:pt x="263" y="1505"/>
                    <a:pt x="393" y="1505"/>
                  </a:cubicBezTo>
                  <a:lnTo>
                    <a:pt x="786" y="1505"/>
                  </a:lnTo>
                  <a:cubicBezTo>
                    <a:pt x="1047" y="1472"/>
                    <a:pt x="1276" y="1407"/>
                    <a:pt x="1505" y="1276"/>
                  </a:cubicBezTo>
                  <a:cubicBezTo>
                    <a:pt x="1767" y="1178"/>
                    <a:pt x="1963" y="982"/>
                    <a:pt x="2126" y="785"/>
                  </a:cubicBezTo>
                  <a:cubicBezTo>
                    <a:pt x="2290" y="557"/>
                    <a:pt x="2355" y="295"/>
                    <a:pt x="2323" y="1"/>
                  </a:cubicBezTo>
                  <a:close/>
                </a:path>
              </a:pathLst>
            </a:custGeom>
            <a:solidFill>
              <a:srgbClr val="D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65;p77">
              <a:extLst>
                <a:ext uri="{FF2B5EF4-FFF2-40B4-BE49-F238E27FC236}">
                  <a16:creationId xmlns:a16="http://schemas.microsoft.com/office/drawing/2014/main" id="{6DED8205-61D7-4A65-AF95-35C7C53777D1}"/>
                </a:ext>
              </a:extLst>
            </p:cNvPr>
            <p:cNvSpPr/>
            <p:nvPr/>
          </p:nvSpPr>
          <p:spPr>
            <a:xfrm>
              <a:off x="5737950" y="1596975"/>
              <a:ext cx="132450" cy="102000"/>
            </a:xfrm>
            <a:custGeom>
              <a:avLst/>
              <a:gdLst/>
              <a:ahLst/>
              <a:cxnLst/>
              <a:rect l="l" t="t" r="r" b="b"/>
              <a:pathLst>
                <a:path w="5298" h="4080" extrusionOk="0">
                  <a:moveTo>
                    <a:pt x="5298" y="0"/>
                  </a:moveTo>
                  <a:lnTo>
                    <a:pt x="5298" y="0"/>
                  </a:lnTo>
                  <a:cubicBezTo>
                    <a:pt x="5069" y="589"/>
                    <a:pt x="4807" y="1145"/>
                    <a:pt x="4546" y="1700"/>
                  </a:cubicBezTo>
                  <a:cubicBezTo>
                    <a:pt x="4252" y="2224"/>
                    <a:pt x="3892" y="2714"/>
                    <a:pt x="3467" y="3106"/>
                  </a:cubicBezTo>
                  <a:cubicBezTo>
                    <a:pt x="3238" y="3303"/>
                    <a:pt x="2976" y="3433"/>
                    <a:pt x="2715" y="3531"/>
                  </a:cubicBezTo>
                  <a:cubicBezTo>
                    <a:pt x="2005" y="3768"/>
                    <a:pt x="1274" y="3878"/>
                    <a:pt x="539" y="3878"/>
                  </a:cubicBezTo>
                  <a:cubicBezTo>
                    <a:pt x="360" y="3878"/>
                    <a:pt x="180" y="3871"/>
                    <a:pt x="1" y="3858"/>
                  </a:cubicBezTo>
                  <a:lnTo>
                    <a:pt x="1" y="3858"/>
                  </a:lnTo>
                  <a:cubicBezTo>
                    <a:pt x="467" y="4006"/>
                    <a:pt x="933" y="4079"/>
                    <a:pt x="1412" y="4079"/>
                  </a:cubicBezTo>
                  <a:cubicBezTo>
                    <a:pt x="1572" y="4079"/>
                    <a:pt x="1734" y="4071"/>
                    <a:pt x="1897" y="4055"/>
                  </a:cubicBezTo>
                  <a:cubicBezTo>
                    <a:pt x="2192" y="4022"/>
                    <a:pt x="2519" y="3957"/>
                    <a:pt x="2813" y="3891"/>
                  </a:cubicBezTo>
                  <a:cubicBezTo>
                    <a:pt x="3140" y="3793"/>
                    <a:pt x="3467" y="3630"/>
                    <a:pt x="3696" y="3401"/>
                  </a:cubicBezTo>
                  <a:cubicBezTo>
                    <a:pt x="4186" y="2976"/>
                    <a:pt x="4579" y="2420"/>
                    <a:pt x="4807" y="1798"/>
                  </a:cubicBezTo>
                  <a:cubicBezTo>
                    <a:pt x="5069" y="1243"/>
                    <a:pt x="5233" y="621"/>
                    <a:pt x="5298" y="0"/>
                  </a:cubicBezTo>
                  <a:close/>
                </a:path>
              </a:pathLst>
            </a:custGeom>
            <a:solidFill>
              <a:srgbClr val="DB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66;p77">
              <a:extLst>
                <a:ext uri="{FF2B5EF4-FFF2-40B4-BE49-F238E27FC236}">
                  <a16:creationId xmlns:a16="http://schemas.microsoft.com/office/drawing/2014/main" id="{6EE90D49-DC48-448F-826B-D31CCE7DF11D}"/>
                </a:ext>
              </a:extLst>
            </p:cNvPr>
            <p:cNvSpPr/>
            <p:nvPr/>
          </p:nvSpPr>
          <p:spPr>
            <a:xfrm>
              <a:off x="5726525" y="1415275"/>
              <a:ext cx="63775" cy="32125"/>
            </a:xfrm>
            <a:custGeom>
              <a:avLst/>
              <a:gdLst/>
              <a:ahLst/>
              <a:cxnLst/>
              <a:rect l="l" t="t" r="r" b="b"/>
              <a:pathLst>
                <a:path w="2551" h="1285" extrusionOk="0">
                  <a:moveTo>
                    <a:pt x="1242" y="1"/>
                  </a:moveTo>
                  <a:cubicBezTo>
                    <a:pt x="1188" y="1"/>
                    <a:pt x="1134" y="4"/>
                    <a:pt x="1079" y="9"/>
                  </a:cubicBezTo>
                  <a:cubicBezTo>
                    <a:pt x="785" y="42"/>
                    <a:pt x="491" y="205"/>
                    <a:pt x="262" y="467"/>
                  </a:cubicBezTo>
                  <a:cubicBezTo>
                    <a:pt x="98" y="696"/>
                    <a:pt x="0" y="990"/>
                    <a:pt x="0" y="1284"/>
                  </a:cubicBezTo>
                  <a:cubicBezTo>
                    <a:pt x="294" y="1154"/>
                    <a:pt x="491" y="990"/>
                    <a:pt x="687" y="925"/>
                  </a:cubicBezTo>
                  <a:cubicBezTo>
                    <a:pt x="850" y="827"/>
                    <a:pt x="1014" y="794"/>
                    <a:pt x="1210" y="761"/>
                  </a:cubicBezTo>
                  <a:cubicBezTo>
                    <a:pt x="1668" y="761"/>
                    <a:pt x="2125" y="761"/>
                    <a:pt x="2551" y="859"/>
                  </a:cubicBezTo>
                  <a:cubicBezTo>
                    <a:pt x="2452" y="565"/>
                    <a:pt x="2256" y="336"/>
                    <a:pt x="1995" y="205"/>
                  </a:cubicBezTo>
                  <a:cubicBezTo>
                    <a:pt x="1777" y="69"/>
                    <a:pt x="1513" y="1"/>
                    <a:pt x="1242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67;p77">
              <a:extLst>
                <a:ext uri="{FF2B5EF4-FFF2-40B4-BE49-F238E27FC236}">
                  <a16:creationId xmlns:a16="http://schemas.microsoft.com/office/drawing/2014/main" id="{FDF0DA4B-4E8D-45EF-98B8-98CC0AAD05BC}"/>
                </a:ext>
              </a:extLst>
            </p:cNvPr>
            <p:cNvSpPr/>
            <p:nvPr/>
          </p:nvSpPr>
          <p:spPr>
            <a:xfrm>
              <a:off x="5590000" y="1454725"/>
              <a:ext cx="60525" cy="42525"/>
            </a:xfrm>
            <a:custGeom>
              <a:avLst/>
              <a:gdLst/>
              <a:ahLst/>
              <a:cxnLst/>
              <a:rect l="l" t="t" r="r" b="b"/>
              <a:pathLst>
                <a:path w="2421" h="1701" extrusionOk="0">
                  <a:moveTo>
                    <a:pt x="1365" y="1"/>
                  </a:moveTo>
                  <a:cubicBezTo>
                    <a:pt x="1159" y="1"/>
                    <a:pt x="949" y="44"/>
                    <a:pt x="753" y="131"/>
                  </a:cubicBezTo>
                  <a:cubicBezTo>
                    <a:pt x="458" y="262"/>
                    <a:pt x="229" y="524"/>
                    <a:pt x="99" y="818"/>
                  </a:cubicBezTo>
                  <a:cubicBezTo>
                    <a:pt x="0" y="1112"/>
                    <a:pt x="0" y="1407"/>
                    <a:pt x="99" y="1701"/>
                  </a:cubicBezTo>
                  <a:cubicBezTo>
                    <a:pt x="295" y="1472"/>
                    <a:pt x="458" y="1276"/>
                    <a:pt x="622" y="1145"/>
                  </a:cubicBezTo>
                  <a:cubicBezTo>
                    <a:pt x="753" y="1014"/>
                    <a:pt x="883" y="883"/>
                    <a:pt x="1079" y="818"/>
                  </a:cubicBezTo>
                  <a:cubicBezTo>
                    <a:pt x="1505" y="655"/>
                    <a:pt x="1962" y="524"/>
                    <a:pt x="2420" y="426"/>
                  </a:cubicBezTo>
                  <a:cubicBezTo>
                    <a:pt x="2224" y="197"/>
                    <a:pt x="1962" y="66"/>
                    <a:pt x="1668" y="33"/>
                  </a:cubicBezTo>
                  <a:cubicBezTo>
                    <a:pt x="1570" y="12"/>
                    <a:pt x="1468" y="1"/>
                    <a:pt x="1365" y="1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68;p77">
              <a:extLst>
                <a:ext uri="{FF2B5EF4-FFF2-40B4-BE49-F238E27FC236}">
                  <a16:creationId xmlns:a16="http://schemas.microsoft.com/office/drawing/2014/main" id="{364A3532-F9A5-49D2-957E-7CD3278DEFA0}"/>
                </a:ext>
              </a:extLst>
            </p:cNvPr>
            <p:cNvSpPr/>
            <p:nvPr/>
          </p:nvSpPr>
          <p:spPr>
            <a:xfrm>
              <a:off x="1067825" y="3278200"/>
              <a:ext cx="496400" cy="796950"/>
            </a:xfrm>
            <a:custGeom>
              <a:avLst/>
              <a:gdLst/>
              <a:ahLst/>
              <a:cxnLst/>
              <a:rect l="l" t="t" r="r" b="b"/>
              <a:pathLst>
                <a:path w="19856" h="31878" extrusionOk="0">
                  <a:moveTo>
                    <a:pt x="8112" y="1"/>
                  </a:moveTo>
                  <a:cubicBezTo>
                    <a:pt x="5577" y="1"/>
                    <a:pt x="1" y="1613"/>
                    <a:pt x="1" y="1613"/>
                  </a:cubicBezTo>
                  <a:cubicBezTo>
                    <a:pt x="2028" y="4523"/>
                    <a:pt x="4284" y="20545"/>
                    <a:pt x="4284" y="20545"/>
                  </a:cubicBezTo>
                  <a:cubicBezTo>
                    <a:pt x="5298" y="26464"/>
                    <a:pt x="4611" y="30093"/>
                    <a:pt x="5527" y="31597"/>
                  </a:cubicBezTo>
                  <a:cubicBezTo>
                    <a:pt x="5641" y="31791"/>
                    <a:pt x="5964" y="31878"/>
                    <a:pt x="6441" y="31878"/>
                  </a:cubicBezTo>
                  <a:cubicBezTo>
                    <a:pt x="9658" y="31878"/>
                    <a:pt x="19856" y="27946"/>
                    <a:pt x="19685" y="26693"/>
                  </a:cubicBezTo>
                  <a:cubicBezTo>
                    <a:pt x="19591" y="26002"/>
                    <a:pt x="19218" y="25854"/>
                    <a:pt x="18513" y="25854"/>
                  </a:cubicBezTo>
                  <a:cubicBezTo>
                    <a:pt x="17981" y="25854"/>
                    <a:pt x="17261" y="25938"/>
                    <a:pt x="16329" y="25938"/>
                  </a:cubicBezTo>
                  <a:cubicBezTo>
                    <a:pt x="15920" y="25938"/>
                    <a:pt x="15470" y="25922"/>
                    <a:pt x="14977" y="25875"/>
                  </a:cubicBezTo>
                  <a:cubicBezTo>
                    <a:pt x="12688" y="25581"/>
                    <a:pt x="10431" y="25123"/>
                    <a:pt x="8241" y="24469"/>
                  </a:cubicBezTo>
                  <a:lnTo>
                    <a:pt x="9418" y="1613"/>
                  </a:lnTo>
                  <a:cubicBezTo>
                    <a:pt x="9418" y="1613"/>
                    <a:pt x="10301" y="1221"/>
                    <a:pt x="9222" y="240"/>
                  </a:cubicBezTo>
                  <a:cubicBezTo>
                    <a:pt x="9036" y="71"/>
                    <a:pt x="8640" y="1"/>
                    <a:pt x="8112" y="1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69;p77">
              <a:extLst>
                <a:ext uri="{FF2B5EF4-FFF2-40B4-BE49-F238E27FC236}">
                  <a16:creationId xmlns:a16="http://schemas.microsoft.com/office/drawing/2014/main" id="{B7804898-399B-4A45-8839-AD653674EAE0}"/>
                </a:ext>
              </a:extLst>
            </p:cNvPr>
            <p:cNvSpPr/>
            <p:nvPr/>
          </p:nvSpPr>
          <p:spPr>
            <a:xfrm>
              <a:off x="1067825" y="3278200"/>
              <a:ext cx="257525" cy="118825"/>
            </a:xfrm>
            <a:custGeom>
              <a:avLst/>
              <a:gdLst/>
              <a:ahLst/>
              <a:cxnLst/>
              <a:rect l="l" t="t" r="r" b="b"/>
              <a:pathLst>
                <a:path w="10301" h="4753" extrusionOk="0">
                  <a:moveTo>
                    <a:pt x="8112" y="1"/>
                  </a:moveTo>
                  <a:cubicBezTo>
                    <a:pt x="5577" y="1"/>
                    <a:pt x="1" y="1613"/>
                    <a:pt x="1" y="1613"/>
                  </a:cubicBezTo>
                  <a:cubicBezTo>
                    <a:pt x="557" y="2594"/>
                    <a:pt x="982" y="3640"/>
                    <a:pt x="1243" y="4752"/>
                  </a:cubicBezTo>
                  <a:cubicBezTo>
                    <a:pt x="1309" y="4229"/>
                    <a:pt x="1538" y="3739"/>
                    <a:pt x="1897" y="3346"/>
                  </a:cubicBezTo>
                  <a:cubicBezTo>
                    <a:pt x="2715" y="2496"/>
                    <a:pt x="4055" y="2496"/>
                    <a:pt x="5167" y="2431"/>
                  </a:cubicBezTo>
                  <a:cubicBezTo>
                    <a:pt x="5353" y="2425"/>
                    <a:pt x="5539" y="2423"/>
                    <a:pt x="5727" y="2423"/>
                  </a:cubicBezTo>
                  <a:cubicBezTo>
                    <a:pt x="6693" y="2423"/>
                    <a:pt x="7674" y="2495"/>
                    <a:pt x="8633" y="2660"/>
                  </a:cubicBezTo>
                  <a:cubicBezTo>
                    <a:pt x="8862" y="2692"/>
                    <a:pt x="9124" y="2725"/>
                    <a:pt x="9352" y="2790"/>
                  </a:cubicBezTo>
                  <a:lnTo>
                    <a:pt x="9418" y="1613"/>
                  </a:lnTo>
                  <a:cubicBezTo>
                    <a:pt x="9418" y="1613"/>
                    <a:pt x="10301" y="1221"/>
                    <a:pt x="9222" y="240"/>
                  </a:cubicBezTo>
                  <a:cubicBezTo>
                    <a:pt x="9036" y="71"/>
                    <a:pt x="8640" y="1"/>
                    <a:pt x="8112" y="1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70;p77">
              <a:extLst>
                <a:ext uri="{FF2B5EF4-FFF2-40B4-BE49-F238E27FC236}">
                  <a16:creationId xmlns:a16="http://schemas.microsoft.com/office/drawing/2014/main" id="{52E3863B-4347-4A16-9C8F-B1C74A9B965E}"/>
                </a:ext>
              </a:extLst>
            </p:cNvPr>
            <p:cNvSpPr/>
            <p:nvPr/>
          </p:nvSpPr>
          <p:spPr>
            <a:xfrm>
              <a:off x="1188825" y="3890725"/>
              <a:ext cx="375425" cy="184400"/>
            </a:xfrm>
            <a:custGeom>
              <a:avLst/>
              <a:gdLst/>
              <a:ahLst/>
              <a:cxnLst/>
              <a:rect l="l" t="t" r="r" b="b"/>
              <a:pathLst>
                <a:path w="15017" h="7376" extrusionOk="0">
                  <a:moveTo>
                    <a:pt x="3499" y="1"/>
                  </a:moveTo>
                  <a:cubicBezTo>
                    <a:pt x="2496" y="659"/>
                    <a:pt x="1343" y="1017"/>
                    <a:pt x="156" y="1017"/>
                  </a:cubicBezTo>
                  <a:cubicBezTo>
                    <a:pt x="104" y="1017"/>
                    <a:pt x="52" y="1016"/>
                    <a:pt x="0" y="1014"/>
                  </a:cubicBezTo>
                  <a:lnTo>
                    <a:pt x="0" y="1014"/>
                  </a:lnTo>
                  <a:cubicBezTo>
                    <a:pt x="196" y="4055"/>
                    <a:pt x="65" y="6083"/>
                    <a:pt x="687" y="7096"/>
                  </a:cubicBezTo>
                  <a:cubicBezTo>
                    <a:pt x="800" y="7289"/>
                    <a:pt x="1121" y="7375"/>
                    <a:pt x="1594" y="7375"/>
                  </a:cubicBezTo>
                  <a:cubicBezTo>
                    <a:pt x="4803" y="7375"/>
                    <a:pt x="15016" y="3417"/>
                    <a:pt x="14845" y="2192"/>
                  </a:cubicBezTo>
                  <a:cubicBezTo>
                    <a:pt x="14750" y="1508"/>
                    <a:pt x="14369" y="1366"/>
                    <a:pt x="13646" y="1366"/>
                  </a:cubicBezTo>
                  <a:cubicBezTo>
                    <a:pt x="13127" y="1366"/>
                    <a:pt x="12431" y="1439"/>
                    <a:pt x="11539" y="1439"/>
                  </a:cubicBezTo>
                  <a:cubicBezTo>
                    <a:pt x="11116" y="1439"/>
                    <a:pt x="10650" y="1423"/>
                    <a:pt x="10137" y="1374"/>
                  </a:cubicBezTo>
                  <a:cubicBezTo>
                    <a:pt x="7880" y="1113"/>
                    <a:pt x="5657" y="655"/>
                    <a:pt x="34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71;p77">
              <a:extLst>
                <a:ext uri="{FF2B5EF4-FFF2-40B4-BE49-F238E27FC236}">
                  <a16:creationId xmlns:a16="http://schemas.microsoft.com/office/drawing/2014/main" id="{D98F3BE1-CC9C-47C6-A26D-F254A1FA9DF7}"/>
                </a:ext>
              </a:extLst>
            </p:cNvPr>
            <p:cNvSpPr/>
            <p:nvPr/>
          </p:nvSpPr>
          <p:spPr>
            <a:xfrm>
              <a:off x="1206800" y="3939775"/>
              <a:ext cx="357500" cy="135500"/>
            </a:xfrm>
            <a:custGeom>
              <a:avLst/>
              <a:gdLst/>
              <a:ahLst/>
              <a:cxnLst/>
              <a:rect l="l" t="t" r="r" b="b"/>
              <a:pathLst>
                <a:path w="14300" h="5420" extrusionOk="0">
                  <a:moveTo>
                    <a:pt x="14093" y="1"/>
                  </a:moveTo>
                  <a:cubicBezTo>
                    <a:pt x="9352" y="1668"/>
                    <a:pt x="4545" y="3042"/>
                    <a:pt x="0" y="5200"/>
                  </a:cubicBezTo>
                  <a:cubicBezTo>
                    <a:pt x="148" y="5351"/>
                    <a:pt x="453" y="5419"/>
                    <a:pt x="878" y="5419"/>
                  </a:cubicBezTo>
                  <a:cubicBezTo>
                    <a:pt x="4119" y="5419"/>
                    <a:pt x="14300" y="1444"/>
                    <a:pt x="14126" y="230"/>
                  </a:cubicBezTo>
                  <a:cubicBezTo>
                    <a:pt x="14126" y="132"/>
                    <a:pt x="14093" y="66"/>
                    <a:pt x="140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72;p77">
              <a:extLst>
                <a:ext uri="{FF2B5EF4-FFF2-40B4-BE49-F238E27FC236}">
                  <a16:creationId xmlns:a16="http://schemas.microsoft.com/office/drawing/2014/main" id="{49919A86-63C6-4B6E-9EB5-2D9458580E23}"/>
                </a:ext>
              </a:extLst>
            </p:cNvPr>
            <p:cNvSpPr/>
            <p:nvPr/>
          </p:nvSpPr>
          <p:spPr>
            <a:xfrm>
              <a:off x="834850" y="3382950"/>
              <a:ext cx="371150" cy="702925"/>
            </a:xfrm>
            <a:custGeom>
              <a:avLst/>
              <a:gdLst/>
              <a:ahLst/>
              <a:cxnLst/>
              <a:rect l="l" t="t" r="r" b="b"/>
              <a:pathLst>
                <a:path w="14846" h="28117" extrusionOk="0">
                  <a:moveTo>
                    <a:pt x="5854" y="1"/>
                  </a:moveTo>
                  <a:cubicBezTo>
                    <a:pt x="5209" y="1"/>
                    <a:pt x="4528" y="69"/>
                    <a:pt x="3826" y="235"/>
                  </a:cubicBezTo>
                  <a:cubicBezTo>
                    <a:pt x="3826" y="235"/>
                    <a:pt x="1" y="26917"/>
                    <a:pt x="295" y="27702"/>
                  </a:cubicBezTo>
                  <a:cubicBezTo>
                    <a:pt x="423" y="28010"/>
                    <a:pt x="2349" y="28116"/>
                    <a:pt x="4709" y="28116"/>
                  </a:cubicBezTo>
                  <a:cubicBezTo>
                    <a:pt x="8363" y="28116"/>
                    <a:pt x="13058" y="27861"/>
                    <a:pt x="13734" y="27702"/>
                  </a:cubicBezTo>
                  <a:cubicBezTo>
                    <a:pt x="14846" y="27407"/>
                    <a:pt x="14421" y="26655"/>
                    <a:pt x="10922" y="24824"/>
                  </a:cubicBezTo>
                  <a:cubicBezTo>
                    <a:pt x="7391" y="22993"/>
                    <a:pt x="4546" y="21652"/>
                    <a:pt x="5200" y="19854"/>
                  </a:cubicBezTo>
                  <a:cubicBezTo>
                    <a:pt x="5886" y="18056"/>
                    <a:pt x="10922" y="1380"/>
                    <a:pt x="10922" y="1380"/>
                  </a:cubicBezTo>
                  <a:cubicBezTo>
                    <a:pt x="10922" y="1380"/>
                    <a:pt x="8755" y="1"/>
                    <a:pt x="5854" y="1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73;p77">
              <a:extLst>
                <a:ext uri="{FF2B5EF4-FFF2-40B4-BE49-F238E27FC236}">
                  <a16:creationId xmlns:a16="http://schemas.microsoft.com/office/drawing/2014/main" id="{DAABCDF3-79CA-4879-814E-C360716E1498}"/>
                </a:ext>
              </a:extLst>
            </p:cNvPr>
            <p:cNvSpPr/>
            <p:nvPr/>
          </p:nvSpPr>
          <p:spPr>
            <a:xfrm>
              <a:off x="926400" y="3383050"/>
              <a:ext cx="171700" cy="53200"/>
            </a:xfrm>
            <a:custGeom>
              <a:avLst/>
              <a:gdLst/>
              <a:ahLst/>
              <a:cxnLst/>
              <a:rect l="l" t="t" r="r" b="b"/>
              <a:pathLst>
                <a:path w="6868" h="2128" extrusionOk="0">
                  <a:moveTo>
                    <a:pt x="2174" y="0"/>
                  </a:moveTo>
                  <a:cubicBezTo>
                    <a:pt x="1533" y="0"/>
                    <a:pt x="858" y="67"/>
                    <a:pt x="164" y="231"/>
                  </a:cubicBezTo>
                  <a:cubicBezTo>
                    <a:pt x="164" y="231"/>
                    <a:pt x="99" y="689"/>
                    <a:pt x="1" y="1474"/>
                  </a:cubicBezTo>
                  <a:cubicBezTo>
                    <a:pt x="784" y="1303"/>
                    <a:pt x="1585" y="1219"/>
                    <a:pt x="2387" y="1219"/>
                  </a:cubicBezTo>
                  <a:cubicBezTo>
                    <a:pt x="3426" y="1219"/>
                    <a:pt x="4465" y="1360"/>
                    <a:pt x="5462" y="1637"/>
                  </a:cubicBezTo>
                  <a:cubicBezTo>
                    <a:pt x="5952" y="1768"/>
                    <a:pt x="6410" y="1932"/>
                    <a:pt x="6868" y="2128"/>
                  </a:cubicBezTo>
                  <a:cubicBezTo>
                    <a:pt x="6835" y="1801"/>
                    <a:pt x="6835" y="1474"/>
                    <a:pt x="6868" y="1147"/>
                  </a:cubicBezTo>
                  <a:cubicBezTo>
                    <a:pt x="6110" y="768"/>
                    <a:pt x="4340" y="0"/>
                    <a:pt x="2174" y="0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74;p77">
              <a:extLst>
                <a:ext uri="{FF2B5EF4-FFF2-40B4-BE49-F238E27FC236}">
                  <a16:creationId xmlns:a16="http://schemas.microsoft.com/office/drawing/2014/main" id="{55E21EA9-460A-4147-A9B8-F82AF9FE7437}"/>
                </a:ext>
              </a:extLst>
            </p:cNvPr>
            <p:cNvSpPr/>
            <p:nvPr/>
          </p:nvSpPr>
          <p:spPr>
            <a:xfrm>
              <a:off x="839750" y="3913625"/>
              <a:ext cx="366250" cy="172250"/>
            </a:xfrm>
            <a:custGeom>
              <a:avLst/>
              <a:gdLst/>
              <a:ahLst/>
              <a:cxnLst/>
              <a:rect l="l" t="t" r="r" b="b"/>
              <a:pathLst>
                <a:path w="14650" h="6890" extrusionOk="0">
                  <a:moveTo>
                    <a:pt x="753" y="0"/>
                  </a:moveTo>
                  <a:cubicBezTo>
                    <a:pt x="328" y="3564"/>
                    <a:pt x="1" y="6213"/>
                    <a:pt x="99" y="6475"/>
                  </a:cubicBezTo>
                  <a:cubicBezTo>
                    <a:pt x="227" y="6783"/>
                    <a:pt x="2153" y="6889"/>
                    <a:pt x="4513" y="6889"/>
                  </a:cubicBezTo>
                  <a:cubicBezTo>
                    <a:pt x="8167" y="6889"/>
                    <a:pt x="12862" y="6634"/>
                    <a:pt x="13538" y="6475"/>
                  </a:cubicBezTo>
                  <a:cubicBezTo>
                    <a:pt x="14650" y="6180"/>
                    <a:pt x="14225" y="5428"/>
                    <a:pt x="10726" y="3630"/>
                  </a:cubicBezTo>
                  <a:cubicBezTo>
                    <a:pt x="8274" y="2355"/>
                    <a:pt x="6115" y="1308"/>
                    <a:pt x="5298" y="164"/>
                  </a:cubicBezTo>
                  <a:cubicBezTo>
                    <a:pt x="4742" y="425"/>
                    <a:pt x="4154" y="589"/>
                    <a:pt x="3565" y="654"/>
                  </a:cubicBezTo>
                  <a:cubicBezTo>
                    <a:pt x="3428" y="668"/>
                    <a:pt x="3291" y="675"/>
                    <a:pt x="3154" y="675"/>
                  </a:cubicBezTo>
                  <a:cubicBezTo>
                    <a:pt x="2312" y="675"/>
                    <a:pt x="1484" y="422"/>
                    <a:pt x="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75;p77">
              <a:extLst>
                <a:ext uri="{FF2B5EF4-FFF2-40B4-BE49-F238E27FC236}">
                  <a16:creationId xmlns:a16="http://schemas.microsoft.com/office/drawing/2014/main" id="{D48B6953-B9CC-4F8D-AAFA-8BDCDE642487}"/>
                </a:ext>
              </a:extLst>
            </p:cNvPr>
            <p:cNvSpPr/>
            <p:nvPr/>
          </p:nvSpPr>
          <p:spPr>
            <a:xfrm>
              <a:off x="841400" y="4048500"/>
              <a:ext cx="336800" cy="37375"/>
            </a:xfrm>
            <a:custGeom>
              <a:avLst/>
              <a:gdLst/>
              <a:ahLst/>
              <a:cxnLst/>
              <a:rect l="l" t="t" r="r" b="b"/>
              <a:pathLst>
                <a:path w="13472" h="1495" extrusionOk="0">
                  <a:moveTo>
                    <a:pt x="66" y="1"/>
                  </a:moveTo>
                  <a:cubicBezTo>
                    <a:pt x="0" y="360"/>
                    <a:pt x="0" y="720"/>
                    <a:pt x="33" y="1080"/>
                  </a:cubicBezTo>
                  <a:cubicBezTo>
                    <a:pt x="148" y="1388"/>
                    <a:pt x="2066" y="1494"/>
                    <a:pt x="4421" y="1494"/>
                  </a:cubicBezTo>
                  <a:cubicBezTo>
                    <a:pt x="8068" y="1494"/>
                    <a:pt x="12764" y="1239"/>
                    <a:pt x="13439" y="1080"/>
                  </a:cubicBezTo>
                  <a:cubicBezTo>
                    <a:pt x="13276" y="916"/>
                    <a:pt x="13308" y="655"/>
                    <a:pt x="13472" y="524"/>
                  </a:cubicBezTo>
                  <a:cubicBezTo>
                    <a:pt x="11610" y="524"/>
                    <a:pt x="9726" y="575"/>
                    <a:pt x="7843" y="575"/>
                  </a:cubicBezTo>
                  <a:cubicBezTo>
                    <a:pt x="5227" y="575"/>
                    <a:pt x="2613" y="476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76;p77">
              <a:extLst>
                <a:ext uri="{FF2B5EF4-FFF2-40B4-BE49-F238E27FC236}">
                  <a16:creationId xmlns:a16="http://schemas.microsoft.com/office/drawing/2014/main" id="{880310B8-F27F-4FB7-BC59-043D27A55B6C}"/>
                </a:ext>
              </a:extLst>
            </p:cNvPr>
            <p:cNvSpPr/>
            <p:nvPr/>
          </p:nvSpPr>
          <p:spPr>
            <a:xfrm>
              <a:off x="555275" y="2628900"/>
              <a:ext cx="780700" cy="788550"/>
            </a:xfrm>
            <a:custGeom>
              <a:avLst/>
              <a:gdLst/>
              <a:ahLst/>
              <a:cxnLst/>
              <a:rect l="l" t="t" r="r" b="b"/>
              <a:pathLst>
                <a:path w="31228" h="31542" extrusionOk="0">
                  <a:moveTo>
                    <a:pt x="13204" y="0"/>
                  </a:moveTo>
                  <a:cubicBezTo>
                    <a:pt x="9325" y="0"/>
                    <a:pt x="3827" y="1283"/>
                    <a:pt x="2192" y="5481"/>
                  </a:cubicBezTo>
                  <a:cubicBezTo>
                    <a:pt x="1" y="11138"/>
                    <a:pt x="9418" y="20163"/>
                    <a:pt x="12328" y="22288"/>
                  </a:cubicBezTo>
                  <a:cubicBezTo>
                    <a:pt x="15271" y="24413"/>
                    <a:pt x="14257" y="30528"/>
                    <a:pt x="14257" y="30528"/>
                  </a:cubicBezTo>
                  <a:cubicBezTo>
                    <a:pt x="14925" y="30387"/>
                    <a:pt x="15605" y="30330"/>
                    <a:pt x="16272" y="30330"/>
                  </a:cubicBezTo>
                  <a:cubicBezTo>
                    <a:pt x="19329" y="30330"/>
                    <a:pt x="22105" y="31542"/>
                    <a:pt x="22105" y="31542"/>
                  </a:cubicBezTo>
                  <a:lnTo>
                    <a:pt x="21091" y="29024"/>
                  </a:lnTo>
                  <a:cubicBezTo>
                    <a:pt x="22434" y="27349"/>
                    <a:pt x="24278" y="26852"/>
                    <a:pt x="25995" y="26852"/>
                  </a:cubicBezTo>
                  <a:cubicBezTo>
                    <a:pt x="28502" y="26852"/>
                    <a:pt x="30737" y="27912"/>
                    <a:pt x="30737" y="27912"/>
                  </a:cubicBezTo>
                  <a:cubicBezTo>
                    <a:pt x="30737" y="27912"/>
                    <a:pt x="31228" y="24119"/>
                    <a:pt x="30639" y="21176"/>
                  </a:cubicBezTo>
                  <a:cubicBezTo>
                    <a:pt x="30051" y="18266"/>
                    <a:pt x="21778" y="8097"/>
                    <a:pt x="21778" y="8097"/>
                  </a:cubicBezTo>
                  <a:cubicBezTo>
                    <a:pt x="21778" y="8097"/>
                    <a:pt x="19293" y="1263"/>
                    <a:pt x="16383" y="380"/>
                  </a:cubicBezTo>
                  <a:cubicBezTo>
                    <a:pt x="15653" y="148"/>
                    <a:pt x="14522" y="0"/>
                    <a:pt x="13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77;p77">
              <a:extLst>
                <a:ext uri="{FF2B5EF4-FFF2-40B4-BE49-F238E27FC236}">
                  <a16:creationId xmlns:a16="http://schemas.microsoft.com/office/drawing/2014/main" id="{7542BB95-C068-4391-9120-028820F240C7}"/>
                </a:ext>
              </a:extLst>
            </p:cNvPr>
            <p:cNvSpPr/>
            <p:nvPr/>
          </p:nvSpPr>
          <p:spPr>
            <a:xfrm>
              <a:off x="664000" y="2833775"/>
              <a:ext cx="418575" cy="520725"/>
            </a:xfrm>
            <a:custGeom>
              <a:avLst/>
              <a:gdLst/>
              <a:ahLst/>
              <a:cxnLst/>
              <a:rect l="l" t="t" r="r" b="b"/>
              <a:pathLst>
                <a:path w="16743" h="20829" extrusionOk="0">
                  <a:moveTo>
                    <a:pt x="1" y="0"/>
                  </a:moveTo>
                  <a:cubicBezTo>
                    <a:pt x="1309" y="1897"/>
                    <a:pt x="2813" y="3597"/>
                    <a:pt x="4513" y="5167"/>
                  </a:cubicBezTo>
                  <a:cubicBezTo>
                    <a:pt x="5363" y="5951"/>
                    <a:pt x="6312" y="6605"/>
                    <a:pt x="7325" y="7128"/>
                  </a:cubicBezTo>
                  <a:lnTo>
                    <a:pt x="7718" y="7325"/>
                  </a:lnTo>
                  <a:lnTo>
                    <a:pt x="8077" y="7521"/>
                  </a:lnTo>
                  <a:cubicBezTo>
                    <a:pt x="8339" y="7652"/>
                    <a:pt x="8568" y="7815"/>
                    <a:pt x="8764" y="7979"/>
                  </a:cubicBezTo>
                  <a:cubicBezTo>
                    <a:pt x="8993" y="8142"/>
                    <a:pt x="9189" y="8338"/>
                    <a:pt x="9385" y="8534"/>
                  </a:cubicBezTo>
                  <a:cubicBezTo>
                    <a:pt x="9614" y="8698"/>
                    <a:pt x="9778" y="8927"/>
                    <a:pt x="9974" y="9123"/>
                  </a:cubicBezTo>
                  <a:cubicBezTo>
                    <a:pt x="11445" y="10823"/>
                    <a:pt x="12720" y="12720"/>
                    <a:pt x="13767" y="14714"/>
                  </a:cubicBezTo>
                  <a:cubicBezTo>
                    <a:pt x="14290" y="15695"/>
                    <a:pt x="14813" y="16709"/>
                    <a:pt x="15304" y="17723"/>
                  </a:cubicBezTo>
                  <a:cubicBezTo>
                    <a:pt x="15565" y="18246"/>
                    <a:pt x="15794" y="18769"/>
                    <a:pt x="16056" y="19259"/>
                  </a:cubicBezTo>
                  <a:lnTo>
                    <a:pt x="16742" y="20829"/>
                  </a:lnTo>
                  <a:cubicBezTo>
                    <a:pt x="15990" y="18671"/>
                    <a:pt x="15075" y="16578"/>
                    <a:pt x="14028" y="14584"/>
                  </a:cubicBezTo>
                  <a:cubicBezTo>
                    <a:pt x="13505" y="13537"/>
                    <a:pt x="12949" y="12556"/>
                    <a:pt x="12328" y="11608"/>
                  </a:cubicBezTo>
                  <a:cubicBezTo>
                    <a:pt x="11707" y="10627"/>
                    <a:pt x="11053" y="9712"/>
                    <a:pt x="10268" y="8829"/>
                  </a:cubicBezTo>
                  <a:cubicBezTo>
                    <a:pt x="10072" y="8633"/>
                    <a:pt x="9908" y="8404"/>
                    <a:pt x="9679" y="8240"/>
                  </a:cubicBezTo>
                  <a:cubicBezTo>
                    <a:pt x="9451" y="8044"/>
                    <a:pt x="9254" y="7848"/>
                    <a:pt x="9026" y="7652"/>
                  </a:cubicBezTo>
                  <a:cubicBezTo>
                    <a:pt x="8764" y="7488"/>
                    <a:pt x="8535" y="7325"/>
                    <a:pt x="8273" y="7194"/>
                  </a:cubicBezTo>
                  <a:lnTo>
                    <a:pt x="7881" y="6998"/>
                  </a:lnTo>
                  <a:lnTo>
                    <a:pt x="7489" y="6801"/>
                  </a:lnTo>
                  <a:cubicBezTo>
                    <a:pt x="6475" y="6278"/>
                    <a:pt x="5559" y="5657"/>
                    <a:pt x="4709" y="4905"/>
                  </a:cubicBezTo>
                  <a:cubicBezTo>
                    <a:pt x="3859" y="4186"/>
                    <a:pt x="3042" y="3401"/>
                    <a:pt x="2257" y="2583"/>
                  </a:cubicBezTo>
                  <a:cubicBezTo>
                    <a:pt x="1472" y="1766"/>
                    <a:pt x="720" y="8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878;p77">
              <a:extLst>
                <a:ext uri="{FF2B5EF4-FFF2-40B4-BE49-F238E27FC236}">
                  <a16:creationId xmlns:a16="http://schemas.microsoft.com/office/drawing/2014/main" id="{04275BBD-4300-4CC9-9F82-3514DDDF634F}"/>
                </a:ext>
              </a:extLst>
            </p:cNvPr>
            <p:cNvSpPr/>
            <p:nvPr/>
          </p:nvSpPr>
          <p:spPr>
            <a:xfrm>
              <a:off x="1352300" y="2904075"/>
              <a:ext cx="440650" cy="852750"/>
            </a:xfrm>
            <a:custGeom>
              <a:avLst/>
              <a:gdLst/>
              <a:ahLst/>
              <a:cxnLst/>
              <a:rect l="l" t="t" r="r" b="b"/>
              <a:pathLst>
                <a:path w="17626" h="34110" extrusionOk="0">
                  <a:moveTo>
                    <a:pt x="5756" y="0"/>
                  </a:moveTo>
                  <a:lnTo>
                    <a:pt x="1" y="262"/>
                  </a:lnTo>
                  <a:cubicBezTo>
                    <a:pt x="1" y="262"/>
                    <a:pt x="589" y="7063"/>
                    <a:pt x="1636" y="9319"/>
                  </a:cubicBezTo>
                  <a:cubicBezTo>
                    <a:pt x="2715" y="11575"/>
                    <a:pt x="13701" y="28284"/>
                    <a:pt x="12949" y="33222"/>
                  </a:cubicBezTo>
                  <a:cubicBezTo>
                    <a:pt x="12949" y="33222"/>
                    <a:pt x="13325" y="34087"/>
                    <a:pt x="13637" y="34087"/>
                  </a:cubicBezTo>
                  <a:cubicBezTo>
                    <a:pt x="13767" y="34087"/>
                    <a:pt x="13886" y="33938"/>
                    <a:pt x="13963" y="33516"/>
                  </a:cubicBezTo>
                  <a:cubicBezTo>
                    <a:pt x="13963" y="33516"/>
                    <a:pt x="14358" y="34109"/>
                    <a:pt x="14723" y="34109"/>
                  </a:cubicBezTo>
                  <a:cubicBezTo>
                    <a:pt x="14850" y="34109"/>
                    <a:pt x="14973" y="34037"/>
                    <a:pt x="15075" y="33843"/>
                  </a:cubicBezTo>
                  <a:cubicBezTo>
                    <a:pt x="15271" y="33483"/>
                    <a:pt x="15434" y="33091"/>
                    <a:pt x="15532" y="32698"/>
                  </a:cubicBezTo>
                  <a:cubicBezTo>
                    <a:pt x="15532" y="32698"/>
                    <a:pt x="15712" y="33654"/>
                    <a:pt x="16008" y="33654"/>
                  </a:cubicBezTo>
                  <a:cubicBezTo>
                    <a:pt x="16091" y="33654"/>
                    <a:pt x="16184" y="33579"/>
                    <a:pt x="16284" y="33385"/>
                  </a:cubicBezTo>
                  <a:cubicBezTo>
                    <a:pt x="16579" y="32796"/>
                    <a:pt x="16742" y="32110"/>
                    <a:pt x="16775" y="31456"/>
                  </a:cubicBezTo>
                  <a:cubicBezTo>
                    <a:pt x="16775" y="31456"/>
                    <a:pt x="17068" y="32418"/>
                    <a:pt x="17286" y="32418"/>
                  </a:cubicBezTo>
                  <a:cubicBezTo>
                    <a:pt x="17340" y="32418"/>
                    <a:pt x="17390" y="32358"/>
                    <a:pt x="17429" y="32208"/>
                  </a:cubicBezTo>
                  <a:cubicBezTo>
                    <a:pt x="17625" y="31423"/>
                    <a:pt x="17265" y="27859"/>
                    <a:pt x="16873" y="26878"/>
                  </a:cubicBezTo>
                  <a:cubicBezTo>
                    <a:pt x="16481" y="25897"/>
                    <a:pt x="12426" y="20404"/>
                    <a:pt x="11216" y="18246"/>
                  </a:cubicBezTo>
                  <a:cubicBezTo>
                    <a:pt x="10006" y="16088"/>
                    <a:pt x="6508" y="8894"/>
                    <a:pt x="6279" y="6834"/>
                  </a:cubicBezTo>
                  <a:cubicBezTo>
                    <a:pt x="6017" y="4774"/>
                    <a:pt x="5756" y="0"/>
                    <a:pt x="5756" y="0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879;p77">
              <a:extLst>
                <a:ext uri="{FF2B5EF4-FFF2-40B4-BE49-F238E27FC236}">
                  <a16:creationId xmlns:a16="http://schemas.microsoft.com/office/drawing/2014/main" id="{236E62ED-CC0E-4B19-B436-BB40ACD105EC}"/>
                </a:ext>
              </a:extLst>
            </p:cNvPr>
            <p:cNvSpPr/>
            <p:nvPr/>
          </p:nvSpPr>
          <p:spPr>
            <a:xfrm>
              <a:off x="1351500" y="2904075"/>
              <a:ext cx="149600" cy="98125"/>
            </a:xfrm>
            <a:custGeom>
              <a:avLst/>
              <a:gdLst/>
              <a:ahLst/>
              <a:cxnLst/>
              <a:rect l="l" t="t" r="r" b="b"/>
              <a:pathLst>
                <a:path w="5984" h="3925" extrusionOk="0">
                  <a:moveTo>
                    <a:pt x="5788" y="0"/>
                  </a:moveTo>
                  <a:lnTo>
                    <a:pt x="0" y="295"/>
                  </a:lnTo>
                  <a:cubicBezTo>
                    <a:pt x="0" y="295"/>
                    <a:pt x="164" y="1962"/>
                    <a:pt x="392" y="3924"/>
                  </a:cubicBezTo>
                  <a:cubicBezTo>
                    <a:pt x="1995" y="3662"/>
                    <a:pt x="3597" y="3434"/>
                    <a:pt x="5199" y="3303"/>
                  </a:cubicBezTo>
                  <a:cubicBezTo>
                    <a:pt x="5461" y="3270"/>
                    <a:pt x="5722" y="3270"/>
                    <a:pt x="5984" y="3270"/>
                  </a:cubicBezTo>
                  <a:cubicBezTo>
                    <a:pt x="5853" y="1537"/>
                    <a:pt x="5788" y="0"/>
                    <a:pt x="5788" y="0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880;p77">
              <a:extLst>
                <a:ext uri="{FF2B5EF4-FFF2-40B4-BE49-F238E27FC236}">
                  <a16:creationId xmlns:a16="http://schemas.microsoft.com/office/drawing/2014/main" id="{9843BD36-6DA5-490F-BD28-47E00B43591C}"/>
                </a:ext>
              </a:extLst>
            </p:cNvPr>
            <p:cNvSpPr/>
            <p:nvPr/>
          </p:nvSpPr>
          <p:spPr>
            <a:xfrm>
              <a:off x="554475" y="2349825"/>
              <a:ext cx="1095400" cy="627850"/>
            </a:xfrm>
            <a:custGeom>
              <a:avLst/>
              <a:gdLst/>
              <a:ahLst/>
              <a:cxnLst/>
              <a:rect l="l" t="t" r="r" b="b"/>
              <a:pathLst>
                <a:path w="43816" h="25114" extrusionOk="0">
                  <a:moveTo>
                    <a:pt x="36377" y="1"/>
                  </a:moveTo>
                  <a:cubicBezTo>
                    <a:pt x="35309" y="1"/>
                    <a:pt x="29550" y="27"/>
                    <a:pt x="21221" y="557"/>
                  </a:cubicBezTo>
                  <a:cubicBezTo>
                    <a:pt x="12000" y="1178"/>
                    <a:pt x="5690" y="3892"/>
                    <a:pt x="2845" y="8797"/>
                  </a:cubicBezTo>
                  <a:cubicBezTo>
                    <a:pt x="0" y="13701"/>
                    <a:pt x="1602" y="19358"/>
                    <a:pt x="1602" y="19358"/>
                  </a:cubicBezTo>
                  <a:cubicBezTo>
                    <a:pt x="4812" y="14498"/>
                    <a:pt x="10450" y="12495"/>
                    <a:pt x="13736" y="12495"/>
                  </a:cubicBezTo>
                  <a:cubicBezTo>
                    <a:pt x="13965" y="12495"/>
                    <a:pt x="14183" y="12505"/>
                    <a:pt x="14387" y="12524"/>
                  </a:cubicBezTo>
                  <a:cubicBezTo>
                    <a:pt x="17494" y="12851"/>
                    <a:pt x="20829" y="18377"/>
                    <a:pt x="21810" y="19260"/>
                  </a:cubicBezTo>
                  <a:cubicBezTo>
                    <a:pt x="22824" y="20176"/>
                    <a:pt x="30769" y="21484"/>
                    <a:pt x="30769" y="21484"/>
                  </a:cubicBezTo>
                  <a:lnTo>
                    <a:pt x="30769" y="25113"/>
                  </a:lnTo>
                  <a:lnTo>
                    <a:pt x="38911" y="24394"/>
                  </a:lnTo>
                  <a:lnTo>
                    <a:pt x="43031" y="7195"/>
                  </a:lnTo>
                  <a:cubicBezTo>
                    <a:pt x="43816" y="3859"/>
                    <a:pt x="36557" y="1"/>
                    <a:pt x="36557" y="1"/>
                  </a:cubicBezTo>
                  <a:cubicBezTo>
                    <a:pt x="36557" y="1"/>
                    <a:pt x="36496" y="1"/>
                    <a:pt x="36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881;p77">
              <a:extLst>
                <a:ext uri="{FF2B5EF4-FFF2-40B4-BE49-F238E27FC236}">
                  <a16:creationId xmlns:a16="http://schemas.microsoft.com/office/drawing/2014/main" id="{29F7DC54-EC26-4A38-BFE1-FDC29D0618FF}"/>
                </a:ext>
              </a:extLst>
            </p:cNvPr>
            <p:cNvSpPr/>
            <p:nvPr/>
          </p:nvSpPr>
          <p:spPr>
            <a:xfrm>
              <a:off x="1318800" y="2685800"/>
              <a:ext cx="4925" cy="201125"/>
            </a:xfrm>
            <a:custGeom>
              <a:avLst/>
              <a:gdLst/>
              <a:ahLst/>
              <a:cxnLst/>
              <a:rect l="l" t="t" r="r" b="b"/>
              <a:pathLst>
                <a:path w="197" h="8045" extrusionOk="0">
                  <a:moveTo>
                    <a:pt x="0" y="1"/>
                  </a:moveTo>
                  <a:lnTo>
                    <a:pt x="196" y="804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882;p77">
              <a:extLst>
                <a:ext uri="{FF2B5EF4-FFF2-40B4-BE49-F238E27FC236}">
                  <a16:creationId xmlns:a16="http://schemas.microsoft.com/office/drawing/2014/main" id="{DA2F4CB0-5358-4B72-8788-40FA350313A0}"/>
                </a:ext>
              </a:extLst>
            </p:cNvPr>
            <p:cNvSpPr/>
            <p:nvPr/>
          </p:nvSpPr>
          <p:spPr>
            <a:xfrm>
              <a:off x="1359650" y="2092600"/>
              <a:ext cx="489700" cy="477275"/>
            </a:xfrm>
            <a:custGeom>
              <a:avLst/>
              <a:gdLst/>
              <a:ahLst/>
              <a:cxnLst/>
              <a:rect l="l" t="t" r="r" b="b"/>
              <a:pathLst>
                <a:path w="19588" h="19091" extrusionOk="0">
                  <a:moveTo>
                    <a:pt x="10154" y="1"/>
                  </a:moveTo>
                  <a:cubicBezTo>
                    <a:pt x="8668" y="1"/>
                    <a:pt x="8392" y="1184"/>
                    <a:pt x="8346" y="1752"/>
                  </a:cubicBezTo>
                  <a:lnTo>
                    <a:pt x="8346" y="1752"/>
                  </a:lnTo>
                  <a:cubicBezTo>
                    <a:pt x="8150" y="1649"/>
                    <a:pt x="7660" y="1560"/>
                    <a:pt x="6541" y="1560"/>
                  </a:cubicBezTo>
                  <a:cubicBezTo>
                    <a:pt x="3925" y="1560"/>
                    <a:pt x="3336" y="5876"/>
                    <a:pt x="3336" y="5876"/>
                  </a:cubicBezTo>
                  <a:cubicBezTo>
                    <a:pt x="597" y="8744"/>
                    <a:pt x="4560" y="10501"/>
                    <a:pt x="4831" y="10519"/>
                  </a:cubicBezTo>
                  <a:lnTo>
                    <a:pt x="4831" y="10519"/>
                  </a:lnTo>
                  <a:cubicBezTo>
                    <a:pt x="2710" y="10589"/>
                    <a:pt x="981" y="12157"/>
                    <a:pt x="655" y="14214"/>
                  </a:cubicBezTo>
                  <a:cubicBezTo>
                    <a:pt x="1" y="17941"/>
                    <a:pt x="7195" y="18039"/>
                    <a:pt x="7195" y="18039"/>
                  </a:cubicBezTo>
                  <a:cubicBezTo>
                    <a:pt x="7605" y="18896"/>
                    <a:pt x="8501" y="19090"/>
                    <a:pt x="9232" y="19090"/>
                  </a:cubicBezTo>
                  <a:cubicBezTo>
                    <a:pt x="9840" y="19090"/>
                    <a:pt x="10334" y="18955"/>
                    <a:pt x="10334" y="18955"/>
                  </a:cubicBezTo>
                  <a:cubicBezTo>
                    <a:pt x="10334" y="18955"/>
                    <a:pt x="10432" y="18959"/>
                    <a:pt x="10598" y="18959"/>
                  </a:cubicBezTo>
                  <a:cubicBezTo>
                    <a:pt x="11236" y="18959"/>
                    <a:pt x="12880" y="18897"/>
                    <a:pt x="13865" y="18301"/>
                  </a:cubicBezTo>
                  <a:cubicBezTo>
                    <a:pt x="15074" y="17588"/>
                    <a:pt x="14226" y="14083"/>
                    <a:pt x="14998" y="14083"/>
                  </a:cubicBezTo>
                  <a:cubicBezTo>
                    <a:pt x="15040" y="14083"/>
                    <a:pt x="15088" y="14094"/>
                    <a:pt x="15140" y="14116"/>
                  </a:cubicBezTo>
                  <a:cubicBezTo>
                    <a:pt x="16045" y="14538"/>
                    <a:pt x="16338" y="15544"/>
                    <a:pt x="17635" y="15544"/>
                  </a:cubicBezTo>
                  <a:cubicBezTo>
                    <a:pt x="17744" y="15544"/>
                    <a:pt x="17860" y="15537"/>
                    <a:pt x="17985" y="15522"/>
                  </a:cubicBezTo>
                  <a:cubicBezTo>
                    <a:pt x="19587" y="15358"/>
                    <a:pt x="19064" y="13331"/>
                    <a:pt x="19064" y="13331"/>
                  </a:cubicBezTo>
                  <a:lnTo>
                    <a:pt x="13865" y="7249"/>
                  </a:lnTo>
                  <a:cubicBezTo>
                    <a:pt x="13865" y="7249"/>
                    <a:pt x="13652" y="7834"/>
                    <a:pt x="13634" y="7834"/>
                  </a:cubicBezTo>
                  <a:cubicBezTo>
                    <a:pt x="13623" y="7834"/>
                    <a:pt x="13676" y="7645"/>
                    <a:pt x="13865" y="7053"/>
                  </a:cubicBezTo>
                  <a:cubicBezTo>
                    <a:pt x="14388" y="5385"/>
                    <a:pt x="14683" y="1200"/>
                    <a:pt x="11413" y="219"/>
                  </a:cubicBezTo>
                  <a:cubicBezTo>
                    <a:pt x="10918" y="66"/>
                    <a:pt x="10503" y="1"/>
                    <a:pt x="10154" y="1"/>
                  </a:cubicBezTo>
                  <a:close/>
                </a:path>
              </a:pathLst>
            </a:custGeom>
            <a:solidFill>
              <a:srgbClr val="04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883;p77">
              <a:extLst>
                <a:ext uri="{FF2B5EF4-FFF2-40B4-BE49-F238E27FC236}">
                  <a16:creationId xmlns:a16="http://schemas.microsoft.com/office/drawing/2014/main" id="{02725EA3-6A36-4086-9D5D-0A42861C9381}"/>
                </a:ext>
              </a:extLst>
            </p:cNvPr>
            <p:cNvSpPr/>
            <p:nvPr/>
          </p:nvSpPr>
          <p:spPr>
            <a:xfrm>
              <a:off x="1629425" y="2406775"/>
              <a:ext cx="304125" cy="244700"/>
            </a:xfrm>
            <a:custGeom>
              <a:avLst/>
              <a:gdLst/>
              <a:ahLst/>
              <a:cxnLst/>
              <a:rect l="l" t="t" r="r" b="b"/>
              <a:pathLst>
                <a:path w="12165" h="9788" extrusionOk="0">
                  <a:moveTo>
                    <a:pt x="4428" y="0"/>
                  </a:moveTo>
                  <a:cubicBezTo>
                    <a:pt x="4336" y="0"/>
                    <a:pt x="4234" y="14"/>
                    <a:pt x="4120" y="45"/>
                  </a:cubicBezTo>
                  <a:cubicBezTo>
                    <a:pt x="2682" y="470"/>
                    <a:pt x="3630" y="2824"/>
                    <a:pt x="3630" y="2824"/>
                  </a:cubicBezTo>
                  <a:cubicBezTo>
                    <a:pt x="3270" y="3347"/>
                    <a:pt x="3009" y="3936"/>
                    <a:pt x="2780" y="4524"/>
                  </a:cubicBezTo>
                  <a:cubicBezTo>
                    <a:pt x="2322" y="5669"/>
                    <a:pt x="0" y="6388"/>
                    <a:pt x="0" y="6388"/>
                  </a:cubicBezTo>
                  <a:cubicBezTo>
                    <a:pt x="1766" y="6780"/>
                    <a:pt x="2387" y="9200"/>
                    <a:pt x="3695" y="9690"/>
                  </a:cubicBezTo>
                  <a:cubicBezTo>
                    <a:pt x="3864" y="9758"/>
                    <a:pt x="4036" y="9787"/>
                    <a:pt x="4208" y="9787"/>
                  </a:cubicBezTo>
                  <a:cubicBezTo>
                    <a:pt x="5366" y="9787"/>
                    <a:pt x="6507" y="8448"/>
                    <a:pt x="6507" y="8448"/>
                  </a:cubicBezTo>
                  <a:lnTo>
                    <a:pt x="7325" y="8448"/>
                  </a:lnTo>
                  <a:cubicBezTo>
                    <a:pt x="7815" y="8448"/>
                    <a:pt x="8273" y="7696"/>
                    <a:pt x="8273" y="7696"/>
                  </a:cubicBezTo>
                  <a:cubicBezTo>
                    <a:pt x="8453" y="7680"/>
                    <a:pt x="8625" y="7671"/>
                    <a:pt x="8792" y="7671"/>
                  </a:cubicBezTo>
                  <a:cubicBezTo>
                    <a:pt x="8960" y="7671"/>
                    <a:pt x="9123" y="7680"/>
                    <a:pt x="9287" y="7696"/>
                  </a:cubicBezTo>
                  <a:cubicBezTo>
                    <a:pt x="9306" y="7697"/>
                    <a:pt x="9326" y="7698"/>
                    <a:pt x="9346" y="7698"/>
                  </a:cubicBezTo>
                  <a:cubicBezTo>
                    <a:pt x="9853" y="7698"/>
                    <a:pt x="10396" y="7284"/>
                    <a:pt x="10333" y="5930"/>
                  </a:cubicBezTo>
                  <a:cubicBezTo>
                    <a:pt x="10300" y="4524"/>
                    <a:pt x="12164" y="3936"/>
                    <a:pt x="12164" y="3936"/>
                  </a:cubicBezTo>
                  <a:lnTo>
                    <a:pt x="8469" y="993"/>
                  </a:lnTo>
                  <a:cubicBezTo>
                    <a:pt x="8469" y="993"/>
                    <a:pt x="8426" y="938"/>
                    <a:pt x="8316" y="938"/>
                  </a:cubicBezTo>
                  <a:cubicBezTo>
                    <a:pt x="8158" y="938"/>
                    <a:pt x="7861" y="1053"/>
                    <a:pt x="7358" y="1614"/>
                  </a:cubicBezTo>
                  <a:cubicBezTo>
                    <a:pt x="6961" y="2041"/>
                    <a:pt x="6464" y="2155"/>
                    <a:pt x="6048" y="2155"/>
                  </a:cubicBezTo>
                  <a:cubicBezTo>
                    <a:pt x="5571" y="2155"/>
                    <a:pt x="5199" y="2006"/>
                    <a:pt x="5199" y="2006"/>
                  </a:cubicBezTo>
                  <a:cubicBezTo>
                    <a:pt x="5199" y="2006"/>
                    <a:pt x="5534" y="0"/>
                    <a:pt x="4428" y="0"/>
                  </a:cubicBezTo>
                  <a:close/>
                </a:path>
              </a:pathLst>
            </a:custGeom>
            <a:solidFill>
              <a:srgbClr val="E18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884;p77">
              <a:extLst>
                <a:ext uri="{FF2B5EF4-FFF2-40B4-BE49-F238E27FC236}">
                  <a16:creationId xmlns:a16="http://schemas.microsoft.com/office/drawing/2014/main" id="{91A96F32-C55E-48A0-A044-5A4B292B41F8}"/>
                </a:ext>
              </a:extLst>
            </p:cNvPr>
            <p:cNvSpPr/>
            <p:nvPr/>
          </p:nvSpPr>
          <p:spPr>
            <a:xfrm>
              <a:off x="1716900" y="2407400"/>
              <a:ext cx="215825" cy="118225"/>
            </a:xfrm>
            <a:custGeom>
              <a:avLst/>
              <a:gdLst/>
              <a:ahLst/>
              <a:cxnLst/>
              <a:rect l="l" t="t" r="r" b="b"/>
              <a:pathLst>
                <a:path w="8633" h="4729" extrusionOk="0">
                  <a:moveTo>
                    <a:pt x="1015" y="1"/>
                  </a:moveTo>
                  <a:cubicBezTo>
                    <a:pt x="917" y="1"/>
                    <a:pt x="809" y="17"/>
                    <a:pt x="687" y="52"/>
                  </a:cubicBezTo>
                  <a:cubicBezTo>
                    <a:pt x="393" y="118"/>
                    <a:pt x="131" y="314"/>
                    <a:pt x="0" y="608"/>
                  </a:cubicBezTo>
                  <a:cubicBezTo>
                    <a:pt x="164" y="641"/>
                    <a:pt x="294" y="706"/>
                    <a:pt x="425" y="772"/>
                  </a:cubicBezTo>
                  <a:cubicBezTo>
                    <a:pt x="883" y="1066"/>
                    <a:pt x="1177" y="1491"/>
                    <a:pt x="1341" y="2014"/>
                  </a:cubicBezTo>
                  <a:cubicBezTo>
                    <a:pt x="1373" y="2178"/>
                    <a:pt x="1341" y="2341"/>
                    <a:pt x="1341" y="2505"/>
                  </a:cubicBezTo>
                  <a:cubicBezTo>
                    <a:pt x="1439" y="2570"/>
                    <a:pt x="1570" y="2668"/>
                    <a:pt x="1700" y="2701"/>
                  </a:cubicBezTo>
                  <a:cubicBezTo>
                    <a:pt x="1788" y="2710"/>
                    <a:pt x="1876" y="2714"/>
                    <a:pt x="1963" y="2714"/>
                  </a:cubicBezTo>
                  <a:cubicBezTo>
                    <a:pt x="2200" y="2714"/>
                    <a:pt x="2433" y="2683"/>
                    <a:pt x="2649" y="2635"/>
                  </a:cubicBezTo>
                  <a:cubicBezTo>
                    <a:pt x="2976" y="2570"/>
                    <a:pt x="3270" y="2570"/>
                    <a:pt x="3564" y="2537"/>
                  </a:cubicBezTo>
                  <a:cubicBezTo>
                    <a:pt x="3777" y="2514"/>
                    <a:pt x="3989" y="2422"/>
                    <a:pt x="4226" y="2422"/>
                  </a:cubicBezTo>
                  <a:cubicBezTo>
                    <a:pt x="4318" y="2422"/>
                    <a:pt x="4412" y="2436"/>
                    <a:pt x="4512" y="2472"/>
                  </a:cubicBezTo>
                  <a:cubicBezTo>
                    <a:pt x="5166" y="2734"/>
                    <a:pt x="5526" y="3257"/>
                    <a:pt x="5984" y="3747"/>
                  </a:cubicBezTo>
                  <a:cubicBezTo>
                    <a:pt x="6376" y="4140"/>
                    <a:pt x="6801" y="4467"/>
                    <a:pt x="7259" y="4728"/>
                  </a:cubicBezTo>
                  <a:cubicBezTo>
                    <a:pt x="7652" y="4336"/>
                    <a:pt x="8109" y="4041"/>
                    <a:pt x="8632" y="3878"/>
                  </a:cubicBezTo>
                  <a:lnTo>
                    <a:pt x="5036" y="968"/>
                  </a:lnTo>
                  <a:cubicBezTo>
                    <a:pt x="5036" y="968"/>
                    <a:pt x="4987" y="913"/>
                    <a:pt x="4871" y="913"/>
                  </a:cubicBezTo>
                  <a:cubicBezTo>
                    <a:pt x="4703" y="913"/>
                    <a:pt x="4394" y="1028"/>
                    <a:pt x="3891" y="1589"/>
                  </a:cubicBezTo>
                  <a:cubicBezTo>
                    <a:pt x="3494" y="2016"/>
                    <a:pt x="2998" y="2130"/>
                    <a:pt x="2581" y="2130"/>
                  </a:cubicBezTo>
                  <a:cubicBezTo>
                    <a:pt x="2105" y="2130"/>
                    <a:pt x="1733" y="1981"/>
                    <a:pt x="1733" y="1981"/>
                  </a:cubicBezTo>
                  <a:cubicBezTo>
                    <a:pt x="1733" y="1981"/>
                    <a:pt x="2091" y="1"/>
                    <a:pt x="1015" y="1"/>
                  </a:cubicBezTo>
                  <a:close/>
                </a:path>
              </a:pathLst>
            </a:custGeom>
            <a:solidFill>
              <a:srgbClr val="C97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885;p77">
              <a:extLst>
                <a:ext uri="{FF2B5EF4-FFF2-40B4-BE49-F238E27FC236}">
                  <a16:creationId xmlns:a16="http://schemas.microsoft.com/office/drawing/2014/main" id="{903788DE-329F-4FE9-8B50-566C0D6FCB53}"/>
                </a:ext>
              </a:extLst>
            </p:cNvPr>
            <p:cNvSpPr/>
            <p:nvPr/>
          </p:nvSpPr>
          <p:spPr>
            <a:xfrm>
              <a:off x="1779025" y="2561550"/>
              <a:ext cx="33525" cy="56425"/>
            </a:xfrm>
            <a:custGeom>
              <a:avLst/>
              <a:gdLst/>
              <a:ahLst/>
              <a:cxnLst/>
              <a:rect l="l" t="t" r="r" b="b"/>
              <a:pathLst>
                <a:path w="1341" h="2257" extrusionOk="0">
                  <a:moveTo>
                    <a:pt x="131" y="1"/>
                  </a:moveTo>
                  <a:cubicBezTo>
                    <a:pt x="33" y="230"/>
                    <a:pt x="0" y="459"/>
                    <a:pt x="33" y="687"/>
                  </a:cubicBezTo>
                  <a:cubicBezTo>
                    <a:pt x="98" y="949"/>
                    <a:pt x="164" y="1145"/>
                    <a:pt x="294" y="1374"/>
                  </a:cubicBezTo>
                  <a:cubicBezTo>
                    <a:pt x="425" y="1570"/>
                    <a:pt x="589" y="1734"/>
                    <a:pt x="752" y="1897"/>
                  </a:cubicBezTo>
                  <a:cubicBezTo>
                    <a:pt x="916" y="2061"/>
                    <a:pt x="1112" y="2159"/>
                    <a:pt x="1341" y="2257"/>
                  </a:cubicBezTo>
                  <a:cubicBezTo>
                    <a:pt x="1243" y="2061"/>
                    <a:pt x="1112" y="1865"/>
                    <a:pt x="981" y="1701"/>
                  </a:cubicBezTo>
                  <a:cubicBezTo>
                    <a:pt x="883" y="1505"/>
                    <a:pt x="752" y="1341"/>
                    <a:pt x="654" y="1145"/>
                  </a:cubicBezTo>
                  <a:cubicBezTo>
                    <a:pt x="425" y="786"/>
                    <a:pt x="229" y="393"/>
                    <a:pt x="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886;p77">
              <a:extLst>
                <a:ext uri="{FF2B5EF4-FFF2-40B4-BE49-F238E27FC236}">
                  <a16:creationId xmlns:a16="http://schemas.microsoft.com/office/drawing/2014/main" id="{DCEF9A68-AE76-4F0E-B362-622431036D85}"/>
                </a:ext>
              </a:extLst>
            </p:cNvPr>
            <p:cNvSpPr/>
            <p:nvPr/>
          </p:nvSpPr>
          <p:spPr>
            <a:xfrm>
              <a:off x="1704625" y="2178650"/>
              <a:ext cx="376250" cy="459800"/>
            </a:xfrm>
            <a:custGeom>
              <a:avLst/>
              <a:gdLst/>
              <a:ahLst/>
              <a:cxnLst/>
              <a:rect l="l" t="t" r="r" b="b"/>
              <a:pathLst>
                <a:path w="15050" h="18392" extrusionOk="0">
                  <a:moveTo>
                    <a:pt x="5929" y="1"/>
                  </a:moveTo>
                  <a:cubicBezTo>
                    <a:pt x="3079" y="1"/>
                    <a:pt x="690" y="2535"/>
                    <a:pt x="99" y="3611"/>
                  </a:cubicBezTo>
                  <a:cubicBezTo>
                    <a:pt x="1" y="3774"/>
                    <a:pt x="10170" y="15807"/>
                    <a:pt x="13178" y="18390"/>
                  </a:cubicBezTo>
                  <a:cubicBezTo>
                    <a:pt x="13178" y="18390"/>
                    <a:pt x="13183" y="18391"/>
                    <a:pt x="13191" y="18391"/>
                  </a:cubicBezTo>
                  <a:cubicBezTo>
                    <a:pt x="13272" y="18391"/>
                    <a:pt x="13659" y="18282"/>
                    <a:pt x="11837" y="15775"/>
                  </a:cubicBezTo>
                  <a:cubicBezTo>
                    <a:pt x="10583" y="14055"/>
                    <a:pt x="10130" y="13675"/>
                    <a:pt x="9967" y="13635"/>
                  </a:cubicBezTo>
                  <a:lnTo>
                    <a:pt x="9967" y="13635"/>
                  </a:lnTo>
                  <a:cubicBezTo>
                    <a:pt x="10666" y="13001"/>
                    <a:pt x="15049" y="8661"/>
                    <a:pt x="10824" y="2957"/>
                  </a:cubicBezTo>
                  <a:cubicBezTo>
                    <a:pt x="9201" y="766"/>
                    <a:pt x="7495" y="1"/>
                    <a:pt x="5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887;p77">
              <a:extLst>
                <a:ext uri="{FF2B5EF4-FFF2-40B4-BE49-F238E27FC236}">
                  <a16:creationId xmlns:a16="http://schemas.microsoft.com/office/drawing/2014/main" id="{8E5B3F75-2DB4-4F2C-816A-188ADE78990A}"/>
                </a:ext>
              </a:extLst>
            </p:cNvPr>
            <p:cNvSpPr/>
            <p:nvPr/>
          </p:nvSpPr>
          <p:spPr>
            <a:xfrm>
              <a:off x="1842775" y="2506675"/>
              <a:ext cx="19650" cy="14150"/>
            </a:xfrm>
            <a:custGeom>
              <a:avLst/>
              <a:gdLst/>
              <a:ahLst/>
              <a:cxnLst/>
              <a:rect l="l" t="t" r="r" b="b"/>
              <a:pathLst>
                <a:path w="786" h="566" extrusionOk="0">
                  <a:moveTo>
                    <a:pt x="498" y="1"/>
                  </a:moveTo>
                  <a:cubicBezTo>
                    <a:pt x="421" y="1"/>
                    <a:pt x="338" y="25"/>
                    <a:pt x="262" y="70"/>
                  </a:cubicBezTo>
                  <a:cubicBezTo>
                    <a:pt x="66" y="169"/>
                    <a:pt x="1" y="365"/>
                    <a:pt x="33" y="463"/>
                  </a:cubicBezTo>
                  <a:cubicBezTo>
                    <a:pt x="68" y="533"/>
                    <a:pt x="150" y="565"/>
                    <a:pt x="244" y="565"/>
                  </a:cubicBezTo>
                  <a:cubicBezTo>
                    <a:pt x="325" y="565"/>
                    <a:pt x="415" y="541"/>
                    <a:pt x="491" y="496"/>
                  </a:cubicBezTo>
                  <a:cubicBezTo>
                    <a:pt x="687" y="397"/>
                    <a:pt x="785" y="201"/>
                    <a:pt x="720" y="103"/>
                  </a:cubicBezTo>
                  <a:cubicBezTo>
                    <a:pt x="667" y="33"/>
                    <a:pt x="587" y="1"/>
                    <a:pt x="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888;p77">
              <a:extLst>
                <a:ext uri="{FF2B5EF4-FFF2-40B4-BE49-F238E27FC236}">
                  <a16:creationId xmlns:a16="http://schemas.microsoft.com/office/drawing/2014/main" id="{7ABCAFD5-DF34-4644-86B0-D06BF562A21C}"/>
                </a:ext>
              </a:extLst>
            </p:cNvPr>
            <p:cNvSpPr/>
            <p:nvPr/>
          </p:nvSpPr>
          <p:spPr>
            <a:xfrm>
              <a:off x="1857500" y="2475400"/>
              <a:ext cx="34350" cy="35500"/>
            </a:xfrm>
            <a:custGeom>
              <a:avLst/>
              <a:gdLst/>
              <a:ahLst/>
              <a:cxnLst/>
              <a:rect l="l" t="t" r="r" b="b"/>
              <a:pathLst>
                <a:path w="1374" h="1420" extrusionOk="0">
                  <a:moveTo>
                    <a:pt x="137" y="1"/>
                  </a:moveTo>
                  <a:cubicBezTo>
                    <a:pt x="90" y="1"/>
                    <a:pt x="44" y="5"/>
                    <a:pt x="0" y="14"/>
                  </a:cubicBezTo>
                  <a:cubicBezTo>
                    <a:pt x="262" y="275"/>
                    <a:pt x="523" y="439"/>
                    <a:pt x="720" y="667"/>
                  </a:cubicBezTo>
                  <a:cubicBezTo>
                    <a:pt x="850" y="766"/>
                    <a:pt x="948" y="864"/>
                    <a:pt x="1014" y="994"/>
                  </a:cubicBezTo>
                  <a:cubicBezTo>
                    <a:pt x="1112" y="1125"/>
                    <a:pt x="1177" y="1256"/>
                    <a:pt x="1210" y="1420"/>
                  </a:cubicBezTo>
                  <a:cubicBezTo>
                    <a:pt x="1308" y="1256"/>
                    <a:pt x="1374" y="1060"/>
                    <a:pt x="1308" y="864"/>
                  </a:cubicBezTo>
                  <a:cubicBezTo>
                    <a:pt x="1275" y="667"/>
                    <a:pt x="1145" y="504"/>
                    <a:pt x="1014" y="373"/>
                  </a:cubicBezTo>
                  <a:cubicBezTo>
                    <a:pt x="883" y="242"/>
                    <a:pt x="720" y="144"/>
                    <a:pt x="523" y="79"/>
                  </a:cubicBezTo>
                  <a:cubicBezTo>
                    <a:pt x="404" y="31"/>
                    <a:pt x="267" y="1"/>
                    <a:pt x="137" y="1"/>
                  </a:cubicBezTo>
                  <a:close/>
                </a:path>
              </a:pathLst>
            </a:custGeom>
            <a:solidFill>
              <a:srgbClr val="042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889;p77">
              <a:extLst>
                <a:ext uri="{FF2B5EF4-FFF2-40B4-BE49-F238E27FC236}">
                  <a16:creationId xmlns:a16="http://schemas.microsoft.com/office/drawing/2014/main" id="{9914DB47-D736-455E-AA60-53B764527789}"/>
                </a:ext>
              </a:extLst>
            </p:cNvPr>
            <p:cNvSpPr/>
            <p:nvPr/>
          </p:nvSpPr>
          <p:spPr>
            <a:xfrm>
              <a:off x="1801100" y="2519775"/>
              <a:ext cx="30250" cy="28825"/>
            </a:xfrm>
            <a:custGeom>
              <a:avLst/>
              <a:gdLst/>
              <a:ahLst/>
              <a:cxnLst/>
              <a:rect l="l" t="t" r="r" b="b"/>
              <a:pathLst>
                <a:path w="1210" h="1153" extrusionOk="0">
                  <a:moveTo>
                    <a:pt x="291" y="1"/>
                  </a:moveTo>
                  <a:cubicBezTo>
                    <a:pt x="239" y="1"/>
                    <a:pt x="196" y="13"/>
                    <a:pt x="164" y="37"/>
                  </a:cubicBezTo>
                  <a:cubicBezTo>
                    <a:pt x="0" y="168"/>
                    <a:pt x="98" y="495"/>
                    <a:pt x="360" y="789"/>
                  </a:cubicBezTo>
                  <a:cubicBezTo>
                    <a:pt x="557" y="1036"/>
                    <a:pt x="792" y="1152"/>
                    <a:pt x="951" y="1152"/>
                  </a:cubicBezTo>
                  <a:cubicBezTo>
                    <a:pt x="1003" y="1152"/>
                    <a:pt x="1047" y="1140"/>
                    <a:pt x="1079" y="1116"/>
                  </a:cubicBezTo>
                  <a:cubicBezTo>
                    <a:pt x="1210" y="952"/>
                    <a:pt x="1112" y="658"/>
                    <a:pt x="850" y="364"/>
                  </a:cubicBezTo>
                  <a:cubicBezTo>
                    <a:pt x="677" y="117"/>
                    <a:pt x="449" y="1"/>
                    <a:pt x="291" y="1"/>
                  </a:cubicBezTo>
                  <a:close/>
                </a:path>
              </a:pathLst>
            </a:custGeom>
            <a:solidFill>
              <a:srgbClr val="FFA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890;p77">
              <a:extLst>
                <a:ext uri="{FF2B5EF4-FFF2-40B4-BE49-F238E27FC236}">
                  <a16:creationId xmlns:a16="http://schemas.microsoft.com/office/drawing/2014/main" id="{D8CA3B69-8F8C-4C9A-AEA7-0928036FC4A7}"/>
                </a:ext>
              </a:extLst>
            </p:cNvPr>
            <p:cNvSpPr/>
            <p:nvPr/>
          </p:nvSpPr>
          <p:spPr>
            <a:xfrm>
              <a:off x="2481200" y="3191825"/>
              <a:ext cx="346650" cy="972625"/>
            </a:xfrm>
            <a:custGeom>
              <a:avLst/>
              <a:gdLst/>
              <a:ahLst/>
              <a:cxnLst/>
              <a:rect l="l" t="t" r="r" b="b"/>
              <a:pathLst>
                <a:path w="13866" h="38905" extrusionOk="0">
                  <a:moveTo>
                    <a:pt x="5658" y="0"/>
                  </a:moveTo>
                  <a:lnTo>
                    <a:pt x="8274" y="27597"/>
                  </a:lnTo>
                  <a:cubicBezTo>
                    <a:pt x="8274" y="27597"/>
                    <a:pt x="7979" y="32404"/>
                    <a:pt x="5658" y="33614"/>
                  </a:cubicBezTo>
                  <a:cubicBezTo>
                    <a:pt x="3304" y="34791"/>
                    <a:pt x="1" y="37635"/>
                    <a:pt x="753" y="38715"/>
                  </a:cubicBezTo>
                  <a:cubicBezTo>
                    <a:pt x="848" y="38846"/>
                    <a:pt x="1103" y="38904"/>
                    <a:pt x="1478" y="38904"/>
                  </a:cubicBezTo>
                  <a:cubicBezTo>
                    <a:pt x="4080" y="38904"/>
                    <a:pt x="12456" y="36106"/>
                    <a:pt x="13113" y="35706"/>
                  </a:cubicBezTo>
                  <a:cubicBezTo>
                    <a:pt x="13865" y="35249"/>
                    <a:pt x="13113" y="27597"/>
                    <a:pt x="13113" y="27597"/>
                  </a:cubicBezTo>
                  <a:cubicBezTo>
                    <a:pt x="13865" y="13472"/>
                    <a:pt x="13113" y="5297"/>
                    <a:pt x="13113" y="5297"/>
                  </a:cubicBezTo>
                  <a:lnTo>
                    <a:pt x="13113" y="0"/>
                  </a:ln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891;p77">
              <a:extLst>
                <a:ext uri="{FF2B5EF4-FFF2-40B4-BE49-F238E27FC236}">
                  <a16:creationId xmlns:a16="http://schemas.microsoft.com/office/drawing/2014/main" id="{EAC1325D-8343-449C-9B97-C031FE067B75}"/>
                </a:ext>
              </a:extLst>
            </p:cNvPr>
            <p:cNvSpPr/>
            <p:nvPr/>
          </p:nvSpPr>
          <p:spPr>
            <a:xfrm>
              <a:off x="2815550" y="3191825"/>
              <a:ext cx="346625" cy="972625"/>
            </a:xfrm>
            <a:custGeom>
              <a:avLst/>
              <a:gdLst/>
              <a:ahLst/>
              <a:cxnLst/>
              <a:rect l="l" t="t" r="r" b="b"/>
              <a:pathLst>
                <a:path w="13865" h="38905" extrusionOk="0">
                  <a:moveTo>
                    <a:pt x="5657" y="0"/>
                  </a:moveTo>
                  <a:lnTo>
                    <a:pt x="8273" y="27597"/>
                  </a:lnTo>
                  <a:cubicBezTo>
                    <a:pt x="8273" y="27597"/>
                    <a:pt x="7979" y="32404"/>
                    <a:pt x="5657" y="33614"/>
                  </a:cubicBezTo>
                  <a:cubicBezTo>
                    <a:pt x="3303" y="34791"/>
                    <a:pt x="1" y="37635"/>
                    <a:pt x="753" y="38715"/>
                  </a:cubicBezTo>
                  <a:cubicBezTo>
                    <a:pt x="847" y="38846"/>
                    <a:pt x="1102" y="38904"/>
                    <a:pt x="1478" y="38904"/>
                  </a:cubicBezTo>
                  <a:cubicBezTo>
                    <a:pt x="4079" y="38904"/>
                    <a:pt x="12455" y="36106"/>
                    <a:pt x="13113" y="35706"/>
                  </a:cubicBezTo>
                  <a:cubicBezTo>
                    <a:pt x="13865" y="35249"/>
                    <a:pt x="13113" y="27597"/>
                    <a:pt x="13113" y="27597"/>
                  </a:cubicBezTo>
                  <a:cubicBezTo>
                    <a:pt x="13865" y="13472"/>
                    <a:pt x="13113" y="5297"/>
                    <a:pt x="13113" y="5297"/>
                  </a:cubicBezTo>
                  <a:lnTo>
                    <a:pt x="13113" y="0"/>
                  </a:ln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892;p77">
              <a:extLst>
                <a:ext uri="{FF2B5EF4-FFF2-40B4-BE49-F238E27FC236}">
                  <a16:creationId xmlns:a16="http://schemas.microsoft.com/office/drawing/2014/main" id="{F47983D0-78F9-4295-8CCD-9E7A797185B1}"/>
                </a:ext>
              </a:extLst>
            </p:cNvPr>
            <p:cNvSpPr/>
            <p:nvPr/>
          </p:nvSpPr>
          <p:spPr>
            <a:xfrm>
              <a:off x="2622625" y="3191825"/>
              <a:ext cx="186400" cy="193750"/>
            </a:xfrm>
            <a:custGeom>
              <a:avLst/>
              <a:gdLst/>
              <a:ahLst/>
              <a:cxnLst/>
              <a:rect l="l" t="t" r="r" b="b"/>
              <a:pathLst>
                <a:path w="7456" h="7750" extrusionOk="0">
                  <a:moveTo>
                    <a:pt x="1" y="0"/>
                  </a:moveTo>
                  <a:lnTo>
                    <a:pt x="720" y="7749"/>
                  </a:lnTo>
                  <a:cubicBezTo>
                    <a:pt x="2747" y="7390"/>
                    <a:pt x="4677" y="6278"/>
                    <a:pt x="6213" y="5036"/>
                  </a:cubicBezTo>
                  <a:cubicBezTo>
                    <a:pt x="6639" y="4709"/>
                    <a:pt x="7031" y="4382"/>
                    <a:pt x="7456" y="3989"/>
                  </a:cubicBezTo>
                  <a:lnTo>
                    <a:pt x="7456" y="0"/>
                  </a:ln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893;p77">
              <a:extLst>
                <a:ext uri="{FF2B5EF4-FFF2-40B4-BE49-F238E27FC236}">
                  <a16:creationId xmlns:a16="http://schemas.microsoft.com/office/drawing/2014/main" id="{D0729917-251E-4954-8EC8-22CF650AD884}"/>
                </a:ext>
              </a:extLst>
            </p:cNvPr>
            <p:cNvSpPr/>
            <p:nvPr/>
          </p:nvSpPr>
          <p:spPr>
            <a:xfrm>
              <a:off x="2956975" y="3191825"/>
              <a:ext cx="186400" cy="121700"/>
            </a:xfrm>
            <a:custGeom>
              <a:avLst/>
              <a:gdLst/>
              <a:ahLst/>
              <a:cxnLst/>
              <a:rect l="l" t="t" r="r" b="b"/>
              <a:pathLst>
                <a:path w="7456" h="4868" extrusionOk="0">
                  <a:moveTo>
                    <a:pt x="0" y="0"/>
                  </a:moveTo>
                  <a:lnTo>
                    <a:pt x="360" y="3826"/>
                  </a:lnTo>
                  <a:cubicBezTo>
                    <a:pt x="1855" y="4476"/>
                    <a:pt x="3422" y="4867"/>
                    <a:pt x="5013" y="4867"/>
                  </a:cubicBezTo>
                  <a:cubicBezTo>
                    <a:pt x="5823" y="4867"/>
                    <a:pt x="6639" y="4766"/>
                    <a:pt x="7456" y="4545"/>
                  </a:cubicBezTo>
                  <a:lnTo>
                    <a:pt x="7456" y="0"/>
                  </a:ln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894;p77">
              <a:extLst>
                <a:ext uri="{FF2B5EF4-FFF2-40B4-BE49-F238E27FC236}">
                  <a16:creationId xmlns:a16="http://schemas.microsoft.com/office/drawing/2014/main" id="{A36E7ACF-2666-425A-AFF6-53217FAB0455}"/>
                </a:ext>
              </a:extLst>
            </p:cNvPr>
            <p:cNvSpPr/>
            <p:nvPr/>
          </p:nvSpPr>
          <p:spPr>
            <a:xfrm>
              <a:off x="2455050" y="1375425"/>
              <a:ext cx="761075" cy="1204600"/>
            </a:xfrm>
            <a:custGeom>
              <a:avLst/>
              <a:gdLst/>
              <a:ahLst/>
              <a:cxnLst/>
              <a:rect l="l" t="t" r="r" b="b"/>
              <a:pathLst>
                <a:path w="30443" h="48184" extrusionOk="0">
                  <a:moveTo>
                    <a:pt x="19064" y="1"/>
                  </a:moveTo>
                  <a:lnTo>
                    <a:pt x="10660" y="2453"/>
                  </a:lnTo>
                  <a:cubicBezTo>
                    <a:pt x="10660" y="2453"/>
                    <a:pt x="4415" y="5527"/>
                    <a:pt x="3532" y="6835"/>
                  </a:cubicBezTo>
                  <a:cubicBezTo>
                    <a:pt x="2649" y="8143"/>
                    <a:pt x="1" y="18050"/>
                    <a:pt x="1" y="18737"/>
                  </a:cubicBezTo>
                  <a:cubicBezTo>
                    <a:pt x="1" y="19302"/>
                    <a:pt x="2181" y="19363"/>
                    <a:pt x="3115" y="19363"/>
                  </a:cubicBezTo>
                  <a:cubicBezTo>
                    <a:pt x="3370" y="19363"/>
                    <a:pt x="3532" y="19358"/>
                    <a:pt x="3532" y="19358"/>
                  </a:cubicBezTo>
                  <a:lnTo>
                    <a:pt x="3532" y="19358"/>
                  </a:lnTo>
                  <a:cubicBezTo>
                    <a:pt x="3532" y="19358"/>
                    <a:pt x="2388" y="46661"/>
                    <a:pt x="2388" y="47675"/>
                  </a:cubicBezTo>
                  <a:cubicBezTo>
                    <a:pt x="2388" y="48054"/>
                    <a:pt x="6198" y="48184"/>
                    <a:pt x="10903" y="48184"/>
                  </a:cubicBezTo>
                  <a:cubicBezTo>
                    <a:pt x="18379" y="48184"/>
                    <a:pt x="28114" y="47855"/>
                    <a:pt x="28415" y="47675"/>
                  </a:cubicBezTo>
                  <a:cubicBezTo>
                    <a:pt x="28906" y="47348"/>
                    <a:pt x="28317" y="19162"/>
                    <a:pt x="28317" y="19162"/>
                  </a:cubicBezTo>
                  <a:lnTo>
                    <a:pt x="30443" y="19162"/>
                  </a:lnTo>
                  <a:cubicBezTo>
                    <a:pt x="30443" y="19162"/>
                    <a:pt x="30214" y="9810"/>
                    <a:pt x="28710" y="6148"/>
                  </a:cubicBezTo>
                  <a:cubicBezTo>
                    <a:pt x="27238" y="2453"/>
                    <a:pt x="19064" y="1"/>
                    <a:pt x="190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895;p77">
              <a:extLst>
                <a:ext uri="{FF2B5EF4-FFF2-40B4-BE49-F238E27FC236}">
                  <a16:creationId xmlns:a16="http://schemas.microsoft.com/office/drawing/2014/main" id="{94D2F976-F26B-436F-9415-095E532EFB93}"/>
                </a:ext>
              </a:extLst>
            </p:cNvPr>
            <p:cNvSpPr/>
            <p:nvPr/>
          </p:nvSpPr>
          <p:spPr>
            <a:xfrm>
              <a:off x="2542525" y="2535775"/>
              <a:ext cx="622925" cy="728900"/>
            </a:xfrm>
            <a:custGeom>
              <a:avLst/>
              <a:gdLst/>
              <a:ahLst/>
              <a:cxnLst/>
              <a:rect l="l" t="t" r="r" b="b"/>
              <a:pathLst>
                <a:path w="24917" h="29156" extrusionOk="0">
                  <a:moveTo>
                    <a:pt x="16829" y="0"/>
                  </a:moveTo>
                  <a:cubicBezTo>
                    <a:pt x="9447" y="0"/>
                    <a:pt x="0" y="1293"/>
                    <a:pt x="0" y="1293"/>
                  </a:cubicBezTo>
                  <a:lnTo>
                    <a:pt x="1472" y="27877"/>
                  </a:lnTo>
                  <a:cubicBezTo>
                    <a:pt x="3030" y="28836"/>
                    <a:pt x="4691" y="29156"/>
                    <a:pt x="6212" y="29156"/>
                  </a:cubicBezTo>
                  <a:cubicBezTo>
                    <a:pt x="9254" y="29156"/>
                    <a:pt x="11739" y="27877"/>
                    <a:pt x="11739" y="27877"/>
                  </a:cubicBezTo>
                  <a:lnTo>
                    <a:pt x="13374" y="8814"/>
                  </a:lnTo>
                  <a:lnTo>
                    <a:pt x="15565" y="27452"/>
                  </a:lnTo>
                  <a:cubicBezTo>
                    <a:pt x="17145" y="28498"/>
                    <a:pt x="18711" y="28847"/>
                    <a:pt x="20096" y="28847"/>
                  </a:cubicBezTo>
                  <a:cubicBezTo>
                    <a:pt x="22867" y="28847"/>
                    <a:pt x="24916" y="27452"/>
                    <a:pt x="24916" y="27452"/>
                  </a:cubicBezTo>
                  <a:lnTo>
                    <a:pt x="24916" y="1293"/>
                  </a:lnTo>
                  <a:cubicBezTo>
                    <a:pt x="23696" y="323"/>
                    <a:pt x="20520" y="0"/>
                    <a:pt x="16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896;p77">
              <a:extLst>
                <a:ext uri="{FF2B5EF4-FFF2-40B4-BE49-F238E27FC236}">
                  <a16:creationId xmlns:a16="http://schemas.microsoft.com/office/drawing/2014/main" id="{B797987A-6F9B-4D88-9EE4-4AA27BDB548C}"/>
                </a:ext>
              </a:extLst>
            </p:cNvPr>
            <p:cNvSpPr/>
            <p:nvPr/>
          </p:nvSpPr>
          <p:spPr>
            <a:xfrm>
              <a:off x="2991300" y="1662350"/>
              <a:ext cx="36000" cy="227275"/>
            </a:xfrm>
            <a:custGeom>
              <a:avLst/>
              <a:gdLst/>
              <a:ahLst/>
              <a:cxnLst/>
              <a:rect l="l" t="t" r="r" b="b"/>
              <a:pathLst>
                <a:path w="1440" h="9091" extrusionOk="0">
                  <a:moveTo>
                    <a:pt x="1" y="1"/>
                  </a:moveTo>
                  <a:lnTo>
                    <a:pt x="1439" y="909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897;p77">
              <a:extLst>
                <a:ext uri="{FF2B5EF4-FFF2-40B4-BE49-F238E27FC236}">
                  <a16:creationId xmlns:a16="http://schemas.microsoft.com/office/drawing/2014/main" id="{98C03531-C6AF-456B-8DC0-8624C1A1041E}"/>
                </a:ext>
              </a:extLst>
            </p:cNvPr>
            <p:cNvSpPr/>
            <p:nvPr/>
          </p:nvSpPr>
          <p:spPr>
            <a:xfrm>
              <a:off x="2542525" y="1589600"/>
              <a:ext cx="18000" cy="277975"/>
            </a:xfrm>
            <a:custGeom>
              <a:avLst/>
              <a:gdLst/>
              <a:ahLst/>
              <a:cxnLst/>
              <a:rect l="l" t="t" r="r" b="b"/>
              <a:pathLst>
                <a:path w="720" h="11119" extrusionOk="0">
                  <a:moveTo>
                    <a:pt x="720" y="1"/>
                  </a:moveTo>
                  <a:lnTo>
                    <a:pt x="0" y="11118"/>
                  </a:lnTo>
                  <a:cubicBezTo>
                    <a:pt x="0" y="11118"/>
                    <a:pt x="720" y="230"/>
                    <a:pt x="7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898;p77">
              <a:extLst>
                <a:ext uri="{FF2B5EF4-FFF2-40B4-BE49-F238E27FC236}">
                  <a16:creationId xmlns:a16="http://schemas.microsoft.com/office/drawing/2014/main" id="{48F2337D-F3A7-45BD-98D7-B90C7B015F86}"/>
                </a:ext>
              </a:extLst>
            </p:cNvPr>
            <p:cNvSpPr/>
            <p:nvPr/>
          </p:nvSpPr>
          <p:spPr>
            <a:xfrm>
              <a:off x="2124800" y="2505150"/>
              <a:ext cx="754550" cy="827950"/>
            </a:xfrm>
            <a:custGeom>
              <a:avLst/>
              <a:gdLst/>
              <a:ahLst/>
              <a:cxnLst/>
              <a:rect l="l" t="t" r="r" b="b"/>
              <a:pathLst>
                <a:path w="30182" h="33118" extrusionOk="0">
                  <a:moveTo>
                    <a:pt x="26486" y="1"/>
                  </a:moveTo>
                  <a:lnTo>
                    <a:pt x="1210" y="393"/>
                  </a:lnTo>
                  <a:cubicBezTo>
                    <a:pt x="1210" y="393"/>
                    <a:pt x="1" y="4448"/>
                    <a:pt x="1897" y="7194"/>
                  </a:cubicBezTo>
                  <a:cubicBezTo>
                    <a:pt x="3761" y="9941"/>
                    <a:pt x="2551" y="23412"/>
                    <a:pt x="5396" y="28906"/>
                  </a:cubicBezTo>
                  <a:cubicBezTo>
                    <a:pt x="6808" y="31602"/>
                    <a:pt x="11704" y="33117"/>
                    <a:pt x="16593" y="33117"/>
                  </a:cubicBezTo>
                  <a:cubicBezTo>
                    <a:pt x="21663" y="33117"/>
                    <a:pt x="26727" y="31488"/>
                    <a:pt x="27892" y="27859"/>
                  </a:cubicBezTo>
                  <a:cubicBezTo>
                    <a:pt x="30181" y="20764"/>
                    <a:pt x="25178" y="15532"/>
                    <a:pt x="26486" y="12034"/>
                  </a:cubicBezTo>
                  <a:cubicBezTo>
                    <a:pt x="27794" y="8535"/>
                    <a:pt x="26486" y="1"/>
                    <a:pt x="264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899;p77">
              <a:extLst>
                <a:ext uri="{FF2B5EF4-FFF2-40B4-BE49-F238E27FC236}">
                  <a16:creationId xmlns:a16="http://schemas.microsoft.com/office/drawing/2014/main" id="{5E339A0F-EBEC-46CA-A03E-3325046B650B}"/>
                </a:ext>
              </a:extLst>
            </p:cNvPr>
            <p:cNvSpPr/>
            <p:nvPr/>
          </p:nvSpPr>
          <p:spPr>
            <a:xfrm>
              <a:off x="2155050" y="2420275"/>
              <a:ext cx="637275" cy="133950"/>
            </a:xfrm>
            <a:custGeom>
              <a:avLst/>
              <a:gdLst/>
              <a:ahLst/>
              <a:cxnLst/>
              <a:rect l="l" t="t" r="r" b="b"/>
              <a:pathLst>
                <a:path w="25491" h="5358" extrusionOk="0">
                  <a:moveTo>
                    <a:pt x="8939" y="1"/>
                  </a:moveTo>
                  <a:cubicBezTo>
                    <a:pt x="8239" y="1"/>
                    <a:pt x="7377" y="100"/>
                    <a:pt x="6278" y="355"/>
                  </a:cubicBezTo>
                  <a:cubicBezTo>
                    <a:pt x="949" y="1597"/>
                    <a:pt x="0" y="3788"/>
                    <a:pt x="0" y="3788"/>
                  </a:cubicBezTo>
                  <a:cubicBezTo>
                    <a:pt x="232" y="4991"/>
                    <a:pt x="3045" y="5357"/>
                    <a:pt x="6423" y="5357"/>
                  </a:cubicBezTo>
                  <a:cubicBezTo>
                    <a:pt x="10208" y="5357"/>
                    <a:pt x="14702" y="4897"/>
                    <a:pt x="17069" y="4638"/>
                  </a:cubicBezTo>
                  <a:cubicBezTo>
                    <a:pt x="17617" y="4579"/>
                    <a:pt x="18161" y="4556"/>
                    <a:pt x="18693" y="4556"/>
                  </a:cubicBezTo>
                  <a:cubicBezTo>
                    <a:pt x="20459" y="4556"/>
                    <a:pt x="22088" y="4809"/>
                    <a:pt x="23282" y="4809"/>
                  </a:cubicBezTo>
                  <a:cubicBezTo>
                    <a:pt x="24686" y="4809"/>
                    <a:pt x="25490" y="4459"/>
                    <a:pt x="25211" y="2938"/>
                  </a:cubicBezTo>
                  <a:cubicBezTo>
                    <a:pt x="24908" y="1211"/>
                    <a:pt x="22570" y="754"/>
                    <a:pt x="20027" y="754"/>
                  </a:cubicBezTo>
                  <a:cubicBezTo>
                    <a:pt x="17900" y="754"/>
                    <a:pt x="15630" y="1074"/>
                    <a:pt x="14290" y="1238"/>
                  </a:cubicBezTo>
                  <a:cubicBezTo>
                    <a:pt x="14103" y="1258"/>
                    <a:pt x="13929" y="1268"/>
                    <a:pt x="13766" y="1268"/>
                  </a:cubicBezTo>
                  <a:cubicBezTo>
                    <a:pt x="11887" y="1268"/>
                    <a:pt x="11439" y="1"/>
                    <a:pt x="893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900;p77">
              <a:extLst>
                <a:ext uri="{FF2B5EF4-FFF2-40B4-BE49-F238E27FC236}">
                  <a16:creationId xmlns:a16="http://schemas.microsoft.com/office/drawing/2014/main" id="{BB135EA7-B8AA-4935-BE27-8E1F3713501C}"/>
                </a:ext>
              </a:extLst>
            </p:cNvPr>
            <p:cNvSpPr/>
            <p:nvPr/>
          </p:nvSpPr>
          <p:spPr>
            <a:xfrm>
              <a:off x="2600550" y="1853775"/>
              <a:ext cx="617225" cy="814500"/>
            </a:xfrm>
            <a:custGeom>
              <a:avLst/>
              <a:gdLst/>
              <a:ahLst/>
              <a:cxnLst/>
              <a:rect l="l" t="t" r="r" b="b"/>
              <a:pathLst>
                <a:path w="24689" h="32580" extrusionOk="0">
                  <a:moveTo>
                    <a:pt x="22582" y="0"/>
                  </a:moveTo>
                  <a:cubicBezTo>
                    <a:pt x="19155" y="0"/>
                    <a:pt x="17102" y="1434"/>
                    <a:pt x="17102" y="1434"/>
                  </a:cubicBezTo>
                  <a:cubicBezTo>
                    <a:pt x="17102" y="1434"/>
                    <a:pt x="18083" y="6535"/>
                    <a:pt x="17854" y="10066"/>
                  </a:cubicBezTo>
                  <a:cubicBezTo>
                    <a:pt x="17625" y="13598"/>
                    <a:pt x="6017" y="24911"/>
                    <a:pt x="4284" y="26056"/>
                  </a:cubicBezTo>
                  <a:cubicBezTo>
                    <a:pt x="2551" y="27167"/>
                    <a:pt x="1" y="27919"/>
                    <a:pt x="1211" y="28671"/>
                  </a:cubicBezTo>
                  <a:cubicBezTo>
                    <a:pt x="1405" y="28789"/>
                    <a:pt x="1608" y="28835"/>
                    <a:pt x="1812" y="28835"/>
                  </a:cubicBezTo>
                  <a:cubicBezTo>
                    <a:pt x="2514" y="28835"/>
                    <a:pt x="3220" y="28291"/>
                    <a:pt x="3579" y="28291"/>
                  </a:cubicBezTo>
                  <a:cubicBezTo>
                    <a:pt x="3781" y="28291"/>
                    <a:pt x="3873" y="28463"/>
                    <a:pt x="3794" y="28998"/>
                  </a:cubicBezTo>
                  <a:cubicBezTo>
                    <a:pt x="3500" y="30764"/>
                    <a:pt x="818" y="31157"/>
                    <a:pt x="1276" y="32268"/>
                  </a:cubicBezTo>
                  <a:cubicBezTo>
                    <a:pt x="1364" y="32488"/>
                    <a:pt x="1612" y="32580"/>
                    <a:pt x="1963" y="32580"/>
                  </a:cubicBezTo>
                  <a:cubicBezTo>
                    <a:pt x="3441" y="32580"/>
                    <a:pt x="6748" y="30947"/>
                    <a:pt x="7620" y="30339"/>
                  </a:cubicBezTo>
                  <a:cubicBezTo>
                    <a:pt x="8666" y="29587"/>
                    <a:pt x="8535" y="28018"/>
                    <a:pt x="9418" y="26644"/>
                  </a:cubicBezTo>
                  <a:cubicBezTo>
                    <a:pt x="10301" y="25304"/>
                    <a:pt x="22759" y="15167"/>
                    <a:pt x="23707" y="14055"/>
                  </a:cubicBezTo>
                  <a:cubicBezTo>
                    <a:pt x="24688" y="12911"/>
                    <a:pt x="23413" y="28"/>
                    <a:pt x="23413" y="28"/>
                  </a:cubicBezTo>
                  <a:cubicBezTo>
                    <a:pt x="23128" y="9"/>
                    <a:pt x="22850" y="0"/>
                    <a:pt x="22582" y="0"/>
                  </a:cubicBez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901;p77">
              <a:extLst>
                <a:ext uri="{FF2B5EF4-FFF2-40B4-BE49-F238E27FC236}">
                  <a16:creationId xmlns:a16="http://schemas.microsoft.com/office/drawing/2014/main" id="{D29DE6EA-AACD-4F67-BAD3-461E5476DA5C}"/>
                </a:ext>
              </a:extLst>
            </p:cNvPr>
            <p:cNvSpPr/>
            <p:nvPr/>
          </p:nvSpPr>
          <p:spPr>
            <a:xfrm>
              <a:off x="2616100" y="1854425"/>
              <a:ext cx="571425" cy="708800"/>
            </a:xfrm>
            <a:custGeom>
              <a:avLst/>
              <a:gdLst/>
              <a:ahLst/>
              <a:cxnLst/>
              <a:rect l="l" t="t" r="r" b="b"/>
              <a:pathLst>
                <a:path w="22857" h="28352" extrusionOk="0">
                  <a:moveTo>
                    <a:pt x="21850" y="0"/>
                  </a:moveTo>
                  <a:cubicBezTo>
                    <a:pt x="18469" y="0"/>
                    <a:pt x="16447" y="1441"/>
                    <a:pt x="16447" y="1441"/>
                  </a:cubicBezTo>
                  <a:cubicBezTo>
                    <a:pt x="16447" y="1441"/>
                    <a:pt x="17428" y="6542"/>
                    <a:pt x="17199" y="10073"/>
                  </a:cubicBezTo>
                  <a:cubicBezTo>
                    <a:pt x="16971" y="13572"/>
                    <a:pt x="5363" y="24918"/>
                    <a:pt x="3630" y="26030"/>
                  </a:cubicBezTo>
                  <a:cubicBezTo>
                    <a:pt x="2126" y="27011"/>
                    <a:pt x="0" y="27697"/>
                    <a:pt x="262" y="28351"/>
                  </a:cubicBezTo>
                  <a:cubicBezTo>
                    <a:pt x="1341" y="28024"/>
                    <a:pt x="2420" y="27599"/>
                    <a:pt x="3434" y="27109"/>
                  </a:cubicBezTo>
                  <a:cubicBezTo>
                    <a:pt x="6671" y="25441"/>
                    <a:pt x="8567" y="22040"/>
                    <a:pt x="11248" y="19686"/>
                  </a:cubicBezTo>
                  <a:cubicBezTo>
                    <a:pt x="12556" y="18574"/>
                    <a:pt x="13897" y="17528"/>
                    <a:pt x="15140" y="16351"/>
                  </a:cubicBezTo>
                  <a:cubicBezTo>
                    <a:pt x="16382" y="15141"/>
                    <a:pt x="17494" y="13866"/>
                    <a:pt x="17886" y="12264"/>
                  </a:cubicBezTo>
                  <a:cubicBezTo>
                    <a:pt x="18507" y="9811"/>
                    <a:pt x="17886" y="7261"/>
                    <a:pt x="18279" y="4776"/>
                  </a:cubicBezTo>
                  <a:cubicBezTo>
                    <a:pt x="18377" y="3762"/>
                    <a:pt x="18834" y="2814"/>
                    <a:pt x="19586" y="2095"/>
                  </a:cubicBezTo>
                  <a:cubicBezTo>
                    <a:pt x="20469" y="1310"/>
                    <a:pt x="21679" y="1048"/>
                    <a:pt x="22856" y="950"/>
                  </a:cubicBezTo>
                  <a:cubicBezTo>
                    <a:pt x="22791" y="362"/>
                    <a:pt x="22758" y="35"/>
                    <a:pt x="22758" y="35"/>
                  </a:cubicBezTo>
                  <a:cubicBezTo>
                    <a:pt x="22446" y="11"/>
                    <a:pt x="22143" y="0"/>
                    <a:pt x="21850" y="0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902;p77">
              <a:extLst>
                <a:ext uri="{FF2B5EF4-FFF2-40B4-BE49-F238E27FC236}">
                  <a16:creationId xmlns:a16="http://schemas.microsoft.com/office/drawing/2014/main" id="{27EC51B7-0CDE-4A08-BF7D-1E2153443116}"/>
                </a:ext>
              </a:extLst>
            </p:cNvPr>
            <p:cNvSpPr/>
            <p:nvPr/>
          </p:nvSpPr>
          <p:spPr>
            <a:xfrm>
              <a:off x="2224525" y="1853875"/>
              <a:ext cx="318850" cy="641475"/>
            </a:xfrm>
            <a:custGeom>
              <a:avLst/>
              <a:gdLst/>
              <a:ahLst/>
              <a:cxnLst/>
              <a:rect l="l" t="t" r="r" b="b"/>
              <a:pathLst>
                <a:path w="12754" h="25659" extrusionOk="0">
                  <a:moveTo>
                    <a:pt x="10784" y="1"/>
                  </a:moveTo>
                  <a:cubicBezTo>
                    <a:pt x="10724" y="1"/>
                    <a:pt x="10654" y="651"/>
                    <a:pt x="10628" y="678"/>
                  </a:cubicBezTo>
                  <a:cubicBezTo>
                    <a:pt x="9810" y="6237"/>
                    <a:pt x="8600" y="10422"/>
                    <a:pt x="5036" y="14967"/>
                  </a:cubicBezTo>
                  <a:cubicBezTo>
                    <a:pt x="3042" y="17517"/>
                    <a:pt x="459" y="20755"/>
                    <a:pt x="1" y="24090"/>
                  </a:cubicBezTo>
                  <a:cubicBezTo>
                    <a:pt x="1" y="24090"/>
                    <a:pt x="2755" y="23028"/>
                    <a:pt x="3507" y="23028"/>
                  </a:cubicBezTo>
                  <a:cubicBezTo>
                    <a:pt x="3558" y="23028"/>
                    <a:pt x="3599" y="23033"/>
                    <a:pt x="3630" y="23043"/>
                  </a:cubicBezTo>
                  <a:cubicBezTo>
                    <a:pt x="4060" y="23228"/>
                    <a:pt x="3251" y="25659"/>
                    <a:pt x="3880" y="25659"/>
                  </a:cubicBezTo>
                  <a:cubicBezTo>
                    <a:pt x="3921" y="25659"/>
                    <a:pt x="3968" y="25649"/>
                    <a:pt x="4023" y="25627"/>
                  </a:cubicBezTo>
                  <a:cubicBezTo>
                    <a:pt x="4873" y="25234"/>
                    <a:pt x="6475" y="20297"/>
                    <a:pt x="8568" y="17844"/>
                  </a:cubicBezTo>
                  <a:cubicBezTo>
                    <a:pt x="10660" y="15392"/>
                    <a:pt x="12197" y="13496"/>
                    <a:pt x="12197" y="13496"/>
                  </a:cubicBezTo>
                  <a:lnTo>
                    <a:pt x="12753" y="253"/>
                  </a:lnTo>
                  <a:cubicBezTo>
                    <a:pt x="12608" y="250"/>
                    <a:pt x="12472" y="248"/>
                    <a:pt x="12346" y="248"/>
                  </a:cubicBezTo>
                  <a:cubicBezTo>
                    <a:pt x="11792" y="248"/>
                    <a:pt x="11419" y="274"/>
                    <a:pt x="11180" y="274"/>
                  </a:cubicBezTo>
                  <a:cubicBezTo>
                    <a:pt x="10924" y="274"/>
                    <a:pt x="10824" y="244"/>
                    <a:pt x="10824" y="122"/>
                  </a:cubicBezTo>
                  <a:cubicBezTo>
                    <a:pt x="10812" y="36"/>
                    <a:pt x="10798" y="1"/>
                    <a:pt x="10784" y="1"/>
                  </a:cubicBez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903;p77">
              <a:extLst>
                <a:ext uri="{FF2B5EF4-FFF2-40B4-BE49-F238E27FC236}">
                  <a16:creationId xmlns:a16="http://schemas.microsoft.com/office/drawing/2014/main" id="{3E20ED81-8641-4D4B-80F5-F4F46AE282B0}"/>
                </a:ext>
              </a:extLst>
            </p:cNvPr>
            <p:cNvSpPr/>
            <p:nvPr/>
          </p:nvSpPr>
          <p:spPr>
            <a:xfrm>
              <a:off x="2321800" y="1853875"/>
              <a:ext cx="221575" cy="641500"/>
            </a:xfrm>
            <a:custGeom>
              <a:avLst/>
              <a:gdLst/>
              <a:ahLst/>
              <a:cxnLst/>
              <a:rect l="l" t="t" r="r" b="b"/>
              <a:pathLst>
                <a:path w="8863" h="25660" extrusionOk="0">
                  <a:moveTo>
                    <a:pt x="6893" y="1"/>
                  </a:moveTo>
                  <a:cubicBezTo>
                    <a:pt x="6833" y="1"/>
                    <a:pt x="6763" y="651"/>
                    <a:pt x="6737" y="678"/>
                  </a:cubicBezTo>
                  <a:lnTo>
                    <a:pt x="6704" y="1103"/>
                  </a:lnTo>
                  <a:cubicBezTo>
                    <a:pt x="6835" y="1201"/>
                    <a:pt x="6966" y="1299"/>
                    <a:pt x="7096" y="1430"/>
                  </a:cubicBezTo>
                  <a:cubicBezTo>
                    <a:pt x="7489" y="1790"/>
                    <a:pt x="7783" y="2247"/>
                    <a:pt x="7947" y="2771"/>
                  </a:cubicBezTo>
                  <a:cubicBezTo>
                    <a:pt x="8339" y="3784"/>
                    <a:pt x="8143" y="4863"/>
                    <a:pt x="7947" y="5877"/>
                  </a:cubicBezTo>
                  <a:cubicBezTo>
                    <a:pt x="7783" y="6923"/>
                    <a:pt x="7652" y="8035"/>
                    <a:pt x="7423" y="9114"/>
                  </a:cubicBezTo>
                  <a:cubicBezTo>
                    <a:pt x="7227" y="10160"/>
                    <a:pt x="6933" y="11207"/>
                    <a:pt x="6606" y="12188"/>
                  </a:cubicBezTo>
                  <a:cubicBezTo>
                    <a:pt x="5952" y="14084"/>
                    <a:pt x="5167" y="15915"/>
                    <a:pt x="4186" y="17681"/>
                  </a:cubicBezTo>
                  <a:cubicBezTo>
                    <a:pt x="3205" y="19610"/>
                    <a:pt x="2094" y="21474"/>
                    <a:pt x="1080" y="23370"/>
                  </a:cubicBezTo>
                  <a:cubicBezTo>
                    <a:pt x="655" y="24122"/>
                    <a:pt x="295" y="24875"/>
                    <a:pt x="1" y="25659"/>
                  </a:cubicBezTo>
                  <a:cubicBezTo>
                    <a:pt x="34" y="25659"/>
                    <a:pt x="66" y="25659"/>
                    <a:pt x="132" y="25627"/>
                  </a:cubicBezTo>
                  <a:cubicBezTo>
                    <a:pt x="982" y="25234"/>
                    <a:pt x="2617" y="20329"/>
                    <a:pt x="4709" y="17877"/>
                  </a:cubicBezTo>
                  <a:cubicBezTo>
                    <a:pt x="6802" y="15425"/>
                    <a:pt x="8306" y="13496"/>
                    <a:pt x="8306" y="13496"/>
                  </a:cubicBezTo>
                  <a:lnTo>
                    <a:pt x="8862" y="253"/>
                  </a:lnTo>
                  <a:cubicBezTo>
                    <a:pt x="8717" y="250"/>
                    <a:pt x="8581" y="248"/>
                    <a:pt x="8455" y="248"/>
                  </a:cubicBezTo>
                  <a:cubicBezTo>
                    <a:pt x="7901" y="248"/>
                    <a:pt x="7528" y="274"/>
                    <a:pt x="7289" y="274"/>
                  </a:cubicBezTo>
                  <a:cubicBezTo>
                    <a:pt x="7033" y="274"/>
                    <a:pt x="6933" y="244"/>
                    <a:pt x="6933" y="122"/>
                  </a:cubicBezTo>
                  <a:cubicBezTo>
                    <a:pt x="6921" y="36"/>
                    <a:pt x="6907" y="1"/>
                    <a:pt x="6893" y="1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904;p77">
              <a:extLst>
                <a:ext uri="{FF2B5EF4-FFF2-40B4-BE49-F238E27FC236}">
                  <a16:creationId xmlns:a16="http://schemas.microsoft.com/office/drawing/2014/main" id="{3AD2E829-5EEC-4801-A9DC-647B2555420B}"/>
                </a:ext>
              </a:extLst>
            </p:cNvPr>
            <p:cNvSpPr/>
            <p:nvPr/>
          </p:nvSpPr>
          <p:spPr>
            <a:xfrm>
              <a:off x="2440350" y="1004325"/>
              <a:ext cx="493750" cy="335625"/>
            </a:xfrm>
            <a:custGeom>
              <a:avLst/>
              <a:gdLst/>
              <a:ahLst/>
              <a:cxnLst/>
              <a:rect l="l" t="t" r="r" b="b"/>
              <a:pathLst>
                <a:path w="19750" h="13425" extrusionOk="0">
                  <a:moveTo>
                    <a:pt x="9417" y="0"/>
                  </a:moveTo>
                  <a:cubicBezTo>
                    <a:pt x="5788" y="0"/>
                    <a:pt x="5526" y="1896"/>
                    <a:pt x="5526" y="1896"/>
                  </a:cubicBezTo>
                  <a:cubicBezTo>
                    <a:pt x="4022" y="2223"/>
                    <a:pt x="2681" y="3041"/>
                    <a:pt x="1700" y="4218"/>
                  </a:cubicBezTo>
                  <a:cubicBezTo>
                    <a:pt x="0" y="6213"/>
                    <a:pt x="1079" y="8011"/>
                    <a:pt x="1079" y="8011"/>
                  </a:cubicBezTo>
                  <a:cubicBezTo>
                    <a:pt x="1079" y="8011"/>
                    <a:pt x="196" y="8796"/>
                    <a:pt x="1079" y="12000"/>
                  </a:cubicBezTo>
                  <a:cubicBezTo>
                    <a:pt x="1384" y="13068"/>
                    <a:pt x="1980" y="13424"/>
                    <a:pt x="2639" y="13424"/>
                  </a:cubicBezTo>
                  <a:cubicBezTo>
                    <a:pt x="3957" y="13424"/>
                    <a:pt x="5526" y="12000"/>
                    <a:pt x="5526" y="12000"/>
                  </a:cubicBezTo>
                  <a:cubicBezTo>
                    <a:pt x="5526" y="10223"/>
                    <a:pt x="6732" y="9628"/>
                    <a:pt x="8349" y="9628"/>
                  </a:cubicBezTo>
                  <a:cubicBezTo>
                    <a:pt x="11643" y="9628"/>
                    <a:pt x="16643" y="12098"/>
                    <a:pt x="16643" y="12098"/>
                  </a:cubicBezTo>
                  <a:cubicBezTo>
                    <a:pt x="16643" y="12098"/>
                    <a:pt x="19456" y="9809"/>
                    <a:pt x="19652" y="8011"/>
                  </a:cubicBezTo>
                  <a:cubicBezTo>
                    <a:pt x="19734" y="7104"/>
                    <a:pt x="19326" y="6879"/>
                    <a:pt x="18900" y="6879"/>
                  </a:cubicBezTo>
                  <a:cubicBezTo>
                    <a:pt x="18483" y="6879"/>
                    <a:pt x="18050" y="7095"/>
                    <a:pt x="18050" y="7095"/>
                  </a:cubicBezTo>
                  <a:cubicBezTo>
                    <a:pt x="18050" y="7095"/>
                    <a:pt x="19750" y="5199"/>
                    <a:pt x="18050" y="3401"/>
                  </a:cubicBezTo>
                  <a:cubicBezTo>
                    <a:pt x="17461" y="2779"/>
                    <a:pt x="17010" y="2575"/>
                    <a:pt x="16672" y="2575"/>
                  </a:cubicBezTo>
                  <a:cubicBezTo>
                    <a:pt x="16188" y="2575"/>
                    <a:pt x="15934" y="2989"/>
                    <a:pt x="15839" y="3193"/>
                  </a:cubicBezTo>
                  <a:lnTo>
                    <a:pt x="15839" y="3193"/>
                  </a:lnTo>
                  <a:cubicBezTo>
                    <a:pt x="16096" y="2501"/>
                    <a:pt x="15858" y="1743"/>
                    <a:pt x="15237" y="1308"/>
                  </a:cubicBezTo>
                  <a:cubicBezTo>
                    <a:pt x="14981" y="1080"/>
                    <a:pt x="14662" y="970"/>
                    <a:pt x="14343" y="970"/>
                  </a:cubicBezTo>
                  <a:cubicBezTo>
                    <a:pt x="13931" y="970"/>
                    <a:pt x="13519" y="1154"/>
                    <a:pt x="13243" y="1504"/>
                  </a:cubicBezTo>
                  <a:cubicBezTo>
                    <a:pt x="13243" y="1504"/>
                    <a:pt x="13047" y="0"/>
                    <a:pt x="9417" y="0"/>
                  </a:cubicBezTo>
                  <a:close/>
                </a:path>
              </a:pathLst>
            </a:custGeom>
            <a:solidFill>
              <a:srgbClr val="F9B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905;p77">
              <a:extLst>
                <a:ext uri="{FF2B5EF4-FFF2-40B4-BE49-F238E27FC236}">
                  <a16:creationId xmlns:a16="http://schemas.microsoft.com/office/drawing/2014/main" id="{A9524ECF-2860-424A-8C35-196852D0617B}"/>
                </a:ext>
              </a:extLst>
            </p:cNvPr>
            <p:cNvSpPr/>
            <p:nvPr/>
          </p:nvSpPr>
          <p:spPr>
            <a:xfrm>
              <a:off x="2543350" y="1172125"/>
              <a:ext cx="388300" cy="436375"/>
            </a:xfrm>
            <a:custGeom>
              <a:avLst/>
              <a:gdLst/>
              <a:ahLst/>
              <a:cxnLst/>
              <a:rect l="l" t="t" r="r" b="b"/>
              <a:pathLst>
                <a:path w="15532" h="17455" extrusionOk="0">
                  <a:moveTo>
                    <a:pt x="10997" y="1"/>
                  </a:moveTo>
                  <a:cubicBezTo>
                    <a:pt x="9646" y="1"/>
                    <a:pt x="9646" y="3784"/>
                    <a:pt x="9646" y="3784"/>
                  </a:cubicBezTo>
                  <a:cubicBezTo>
                    <a:pt x="9646" y="3784"/>
                    <a:pt x="8044" y="1103"/>
                    <a:pt x="5428" y="710"/>
                  </a:cubicBezTo>
                  <a:cubicBezTo>
                    <a:pt x="5296" y="693"/>
                    <a:pt x="5164" y="684"/>
                    <a:pt x="5032" y="684"/>
                  </a:cubicBezTo>
                  <a:cubicBezTo>
                    <a:pt x="2510" y="684"/>
                    <a:pt x="0" y="3784"/>
                    <a:pt x="0" y="3784"/>
                  </a:cubicBezTo>
                  <a:cubicBezTo>
                    <a:pt x="294" y="4700"/>
                    <a:pt x="752" y="5550"/>
                    <a:pt x="1341" y="6269"/>
                  </a:cubicBezTo>
                  <a:cubicBezTo>
                    <a:pt x="2256" y="7250"/>
                    <a:pt x="3237" y="7806"/>
                    <a:pt x="2943" y="8721"/>
                  </a:cubicBezTo>
                  <a:cubicBezTo>
                    <a:pt x="2787" y="9159"/>
                    <a:pt x="2952" y="9290"/>
                    <a:pt x="3223" y="9290"/>
                  </a:cubicBezTo>
                  <a:cubicBezTo>
                    <a:pt x="3520" y="9290"/>
                    <a:pt x="3945" y="9134"/>
                    <a:pt x="4218" y="9048"/>
                  </a:cubicBezTo>
                  <a:cubicBezTo>
                    <a:pt x="4643" y="9179"/>
                    <a:pt x="5003" y="9506"/>
                    <a:pt x="5199" y="9964"/>
                  </a:cubicBezTo>
                  <a:cubicBezTo>
                    <a:pt x="5268" y="10162"/>
                    <a:pt x="5350" y="10231"/>
                    <a:pt x="5430" y="10231"/>
                  </a:cubicBezTo>
                  <a:cubicBezTo>
                    <a:pt x="5613" y="10231"/>
                    <a:pt x="5788" y="9866"/>
                    <a:pt x="5788" y="9866"/>
                  </a:cubicBezTo>
                  <a:cubicBezTo>
                    <a:pt x="6339" y="11697"/>
                    <a:pt x="7040" y="11995"/>
                    <a:pt x="7437" y="11995"/>
                  </a:cubicBezTo>
                  <a:cubicBezTo>
                    <a:pt x="7628" y="11995"/>
                    <a:pt x="7750" y="11926"/>
                    <a:pt x="7750" y="11926"/>
                  </a:cubicBezTo>
                  <a:lnTo>
                    <a:pt x="7750" y="11926"/>
                  </a:lnTo>
                  <a:cubicBezTo>
                    <a:pt x="7356" y="16474"/>
                    <a:pt x="8482" y="17455"/>
                    <a:pt x="10278" y="17455"/>
                  </a:cubicBezTo>
                  <a:cubicBezTo>
                    <a:pt x="10574" y="17455"/>
                    <a:pt x="10887" y="17428"/>
                    <a:pt x="11216" y="17386"/>
                  </a:cubicBezTo>
                  <a:cubicBezTo>
                    <a:pt x="13570" y="17092"/>
                    <a:pt x="15532" y="8166"/>
                    <a:pt x="15532" y="8166"/>
                  </a:cubicBezTo>
                  <a:cubicBezTo>
                    <a:pt x="14322" y="7773"/>
                    <a:pt x="12425" y="3359"/>
                    <a:pt x="12425" y="3359"/>
                  </a:cubicBezTo>
                  <a:cubicBezTo>
                    <a:pt x="12425" y="3359"/>
                    <a:pt x="13243" y="1005"/>
                    <a:pt x="11444" y="122"/>
                  </a:cubicBezTo>
                  <a:cubicBezTo>
                    <a:pt x="11281" y="39"/>
                    <a:pt x="11132" y="1"/>
                    <a:pt x="10997" y="1"/>
                  </a:cubicBezTo>
                  <a:close/>
                </a:path>
              </a:pathLst>
            </a:custGeom>
            <a:solidFill>
              <a:srgbClr val="FFDC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906;p77">
              <a:extLst>
                <a:ext uri="{FF2B5EF4-FFF2-40B4-BE49-F238E27FC236}">
                  <a16:creationId xmlns:a16="http://schemas.microsoft.com/office/drawing/2014/main" id="{B12A61A0-5F8B-4A7D-80E6-64137C6C1F85}"/>
                </a:ext>
              </a:extLst>
            </p:cNvPr>
            <p:cNvSpPr/>
            <p:nvPr/>
          </p:nvSpPr>
          <p:spPr>
            <a:xfrm>
              <a:off x="2543350" y="1172125"/>
              <a:ext cx="292675" cy="110975"/>
            </a:xfrm>
            <a:custGeom>
              <a:avLst/>
              <a:gdLst/>
              <a:ahLst/>
              <a:cxnLst/>
              <a:rect l="l" t="t" r="r" b="b"/>
              <a:pathLst>
                <a:path w="11707" h="4439" extrusionOk="0">
                  <a:moveTo>
                    <a:pt x="11022" y="1"/>
                  </a:moveTo>
                  <a:cubicBezTo>
                    <a:pt x="9646" y="1"/>
                    <a:pt x="9646" y="3784"/>
                    <a:pt x="9646" y="3784"/>
                  </a:cubicBezTo>
                  <a:cubicBezTo>
                    <a:pt x="9646" y="3784"/>
                    <a:pt x="8077" y="1103"/>
                    <a:pt x="5428" y="710"/>
                  </a:cubicBezTo>
                  <a:cubicBezTo>
                    <a:pt x="5298" y="693"/>
                    <a:pt x="5167" y="684"/>
                    <a:pt x="5036" y="684"/>
                  </a:cubicBezTo>
                  <a:cubicBezTo>
                    <a:pt x="2539" y="684"/>
                    <a:pt x="0" y="3784"/>
                    <a:pt x="0" y="3784"/>
                  </a:cubicBezTo>
                  <a:cubicBezTo>
                    <a:pt x="0" y="3784"/>
                    <a:pt x="98" y="4046"/>
                    <a:pt x="262" y="4438"/>
                  </a:cubicBezTo>
                  <a:cubicBezTo>
                    <a:pt x="1504" y="3621"/>
                    <a:pt x="2714" y="2542"/>
                    <a:pt x="4185" y="2149"/>
                  </a:cubicBezTo>
                  <a:cubicBezTo>
                    <a:pt x="4491" y="2076"/>
                    <a:pt x="4801" y="2041"/>
                    <a:pt x="5108" y="2041"/>
                  </a:cubicBezTo>
                  <a:cubicBezTo>
                    <a:pt x="6179" y="2041"/>
                    <a:pt x="7223" y="2473"/>
                    <a:pt x="8011" y="3261"/>
                  </a:cubicBezTo>
                  <a:cubicBezTo>
                    <a:pt x="8371" y="3621"/>
                    <a:pt x="8796" y="4144"/>
                    <a:pt x="9286" y="4307"/>
                  </a:cubicBezTo>
                  <a:cubicBezTo>
                    <a:pt x="9345" y="4322"/>
                    <a:pt x="9403" y="4329"/>
                    <a:pt x="9461" y="4329"/>
                  </a:cubicBezTo>
                  <a:cubicBezTo>
                    <a:pt x="9916" y="4329"/>
                    <a:pt x="10326" y="3900"/>
                    <a:pt x="10529" y="3522"/>
                  </a:cubicBezTo>
                  <a:cubicBezTo>
                    <a:pt x="10921" y="2738"/>
                    <a:pt x="10790" y="1789"/>
                    <a:pt x="11150" y="972"/>
                  </a:cubicBezTo>
                  <a:cubicBezTo>
                    <a:pt x="11248" y="678"/>
                    <a:pt x="11444" y="449"/>
                    <a:pt x="11706" y="253"/>
                  </a:cubicBezTo>
                  <a:cubicBezTo>
                    <a:pt x="11641" y="220"/>
                    <a:pt x="11543" y="155"/>
                    <a:pt x="11477" y="122"/>
                  </a:cubicBezTo>
                  <a:cubicBezTo>
                    <a:pt x="11311" y="39"/>
                    <a:pt x="11159" y="1"/>
                    <a:pt x="11022" y="1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907;p77">
              <a:extLst>
                <a:ext uri="{FF2B5EF4-FFF2-40B4-BE49-F238E27FC236}">
                  <a16:creationId xmlns:a16="http://schemas.microsoft.com/office/drawing/2014/main" id="{43F371AB-E991-4E3E-9E88-F5CDD5DB1297}"/>
                </a:ext>
              </a:extLst>
            </p:cNvPr>
            <p:cNvSpPr/>
            <p:nvPr/>
          </p:nvSpPr>
          <p:spPr>
            <a:xfrm>
              <a:off x="2734625" y="1422850"/>
              <a:ext cx="64600" cy="108750"/>
            </a:xfrm>
            <a:custGeom>
              <a:avLst/>
              <a:gdLst/>
              <a:ahLst/>
              <a:cxnLst/>
              <a:rect l="l" t="t" r="r" b="b"/>
              <a:pathLst>
                <a:path w="2584" h="4350" extrusionOk="0">
                  <a:moveTo>
                    <a:pt x="2322" y="0"/>
                  </a:moveTo>
                  <a:lnTo>
                    <a:pt x="2322" y="0"/>
                  </a:lnTo>
                  <a:cubicBezTo>
                    <a:pt x="1570" y="654"/>
                    <a:pt x="1014" y="1570"/>
                    <a:pt x="66" y="1962"/>
                  </a:cubicBezTo>
                  <a:cubicBezTo>
                    <a:pt x="0" y="2747"/>
                    <a:pt x="0" y="3564"/>
                    <a:pt x="33" y="4349"/>
                  </a:cubicBezTo>
                  <a:cubicBezTo>
                    <a:pt x="1537" y="3401"/>
                    <a:pt x="2584" y="1733"/>
                    <a:pt x="2322" y="0"/>
                  </a:cubicBezTo>
                  <a:close/>
                </a:path>
              </a:pathLst>
            </a:custGeom>
            <a:solidFill>
              <a:srgbClr val="FD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908;p77">
              <a:extLst>
                <a:ext uri="{FF2B5EF4-FFF2-40B4-BE49-F238E27FC236}">
                  <a16:creationId xmlns:a16="http://schemas.microsoft.com/office/drawing/2014/main" id="{3175D396-31D8-493B-9686-8D2ABDCFD8CC}"/>
                </a:ext>
              </a:extLst>
            </p:cNvPr>
            <p:cNvSpPr/>
            <p:nvPr/>
          </p:nvSpPr>
          <p:spPr>
            <a:xfrm>
              <a:off x="2607925" y="1259675"/>
              <a:ext cx="80125" cy="55300"/>
            </a:xfrm>
            <a:custGeom>
              <a:avLst/>
              <a:gdLst/>
              <a:ahLst/>
              <a:cxnLst/>
              <a:rect l="l" t="t" r="r" b="b"/>
              <a:pathLst>
                <a:path w="3205" h="2212" extrusionOk="0">
                  <a:moveTo>
                    <a:pt x="1907" y="0"/>
                  </a:moveTo>
                  <a:cubicBezTo>
                    <a:pt x="1600" y="0"/>
                    <a:pt x="1297" y="88"/>
                    <a:pt x="1014" y="217"/>
                  </a:cubicBezTo>
                  <a:cubicBezTo>
                    <a:pt x="654" y="380"/>
                    <a:pt x="327" y="674"/>
                    <a:pt x="164" y="1067"/>
                  </a:cubicBezTo>
                  <a:cubicBezTo>
                    <a:pt x="0" y="1427"/>
                    <a:pt x="33" y="1852"/>
                    <a:pt x="196" y="2211"/>
                  </a:cubicBezTo>
                  <a:cubicBezTo>
                    <a:pt x="425" y="1655"/>
                    <a:pt x="850" y="1198"/>
                    <a:pt x="1406" y="936"/>
                  </a:cubicBezTo>
                  <a:cubicBezTo>
                    <a:pt x="1668" y="838"/>
                    <a:pt x="1929" y="740"/>
                    <a:pt x="2224" y="642"/>
                  </a:cubicBezTo>
                  <a:cubicBezTo>
                    <a:pt x="2387" y="609"/>
                    <a:pt x="2518" y="544"/>
                    <a:pt x="2714" y="511"/>
                  </a:cubicBezTo>
                  <a:cubicBezTo>
                    <a:pt x="2878" y="446"/>
                    <a:pt x="3041" y="413"/>
                    <a:pt x="3205" y="347"/>
                  </a:cubicBezTo>
                  <a:cubicBezTo>
                    <a:pt x="3041" y="249"/>
                    <a:pt x="2878" y="151"/>
                    <a:pt x="2714" y="119"/>
                  </a:cubicBezTo>
                  <a:cubicBezTo>
                    <a:pt x="2518" y="53"/>
                    <a:pt x="2355" y="20"/>
                    <a:pt x="2158" y="20"/>
                  </a:cubicBezTo>
                  <a:cubicBezTo>
                    <a:pt x="2074" y="7"/>
                    <a:pt x="1991" y="0"/>
                    <a:pt x="1907" y="0"/>
                  </a:cubicBezTo>
                  <a:close/>
                </a:path>
              </a:pathLst>
            </a:custGeom>
            <a:solidFill>
              <a:srgbClr val="E1A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909;p77">
              <a:extLst>
                <a:ext uri="{FF2B5EF4-FFF2-40B4-BE49-F238E27FC236}">
                  <a16:creationId xmlns:a16="http://schemas.microsoft.com/office/drawing/2014/main" id="{1438697C-EDB8-43BC-93A8-3CF94FEF779D}"/>
                </a:ext>
              </a:extLst>
            </p:cNvPr>
            <p:cNvSpPr/>
            <p:nvPr/>
          </p:nvSpPr>
          <p:spPr>
            <a:xfrm>
              <a:off x="2688025" y="1386050"/>
              <a:ext cx="28650" cy="32725"/>
            </a:xfrm>
            <a:custGeom>
              <a:avLst/>
              <a:gdLst/>
              <a:ahLst/>
              <a:cxnLst/>
              <a:rect l="l" t="t" r="r" b="b"/>
              <a:pathLst>
                <a:path w="1146" h="1309" extrusionOk="0">
                  <a:moveTo>
                    <a:pt x="1145" y="1"/>
                  </a:moveTo>
                  <a:lnTo>
                    <a:pt x="1145" y="1"/>
                  </a:lnTo>
                  <a:cubicBezTo>
                    <a:pt x="982" y="263"/>
                    <a:pt x="818" y="524"/>
                    <a:pt x="655" y="753"/>
                  </a:cubicBezTo>
                  <a:cubicBezTo>
                    <a:pt x="557" y="851"/>
                    <a:pt x="458" y="949"/>
                    <a:pt x="360" y="1047"/>
                  </a:cubicBezTo>
                  <a:cubicBezTo>
                    <a:pt x="262" y="1178"/>
                    <a:pt x="131" y="1244"/>
                    <a:pt x="1" y="1309"/>
                  </a:cubicBezTo>
                  <a:cubicBezTo>
                    <a:pt x="164" y="1309"/>
                    <a:pt x="328" y="1276"/>
                    <a:pt x="458" y="1178"/>
                  </a:cubicBezTo>
                  <a:cubicBezTo>
                    <a:pt x="589" y="1113"/>
                    <a:pt x="720" y="982"/>
                    <a:pt x="818" y="851"/>
                  </a:cubicBezTo>
                  <a:cubicBezTo>
                    <a:pt x="916" y="753"/>
                    <a:pt x="982" y="590"/>
                    <a:pt x="1047" y="459"/>
                  </a:cubicBezTo>
                  <a:cubicBezTo>
                    <a:pt x="1112" y="295"/>
                    <a:pt x="1145" y="164"/>
                    <a:pt x="11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910;p77">
              <a:extLst>
                <a:ext uri="{FF2B5EF4-FFF2-40B4-BE49-F238E27FC236}">
                  <a16:creationId xmlns:a16="http://schemas.microsoft.com/office/drawing/2014/main" id="{3D03D9A1-7C7E-4015-B374-44D12D74DE3D}"/>
                </a:ext>
              </a:extLst>
            </p:cNvPr>
            <p:cNvSpPr/>
            <p:nvPr/>
          </p:nvSpPr>
          <p:spPr>
            <a:xfrm>
              <a:off x="2795250" y="1202650"/>
              <a:ext cx="52200" cy="79625"/>
            </a:xfrm>
            <a:custGeom>
              <a:avLst/>
              <a:gdLst/>
              <a:ahLst/>
              <a:cxnLst/>
              <a:rect l="l" t="t" r="r" b="b"/>
              <a:pathLst>
                <a:path w="2088" h="3185" extrusionOk="0">
                  <a:moveTo>
                    <a:pt x="892" y="1"/>
                  </a:moveTo>
                  <a:cubicBezTo>
                    <a:pt x="0" y="1"/>
                    <a:pt x="355" y="1419"/>
                    <a:pt x="355" y="1419"/>
                  </a:cubicBezTo>
                  <a:lnTo>
                    <a:pt x="1041" y="3184"/>
                  </a:lnTo>
                  <a:cubicBezTo>
                    <a:pt x="1041" y="3184"/>
                    <a:pt x="2088" y="143"/>
                    <a:pt x="1041" y="13"/>
                  </a:cubicBezTo>
                  <a:cubicBezTo>
                    <a:pt x="988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F694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911;p77">
              <a:extLst>
                <a:ext uri="{FF2B5EF4-FFF2-40B4-BE49-F238E27FC236}">
                  <a16:creationId xmlns:a16="http://schemas.microsoft.com/office/drawing/2014/main" id="{EAF131D7-ABE0-43D7-8B01-55219C2E16D1}"/>
                </a:ext>
              </a:extLst>
            </p:cNvPr>
            <p:cNvSpPr/>
            <p:nvPr/>
          </p:nvSpPr>
          <p:spPr>
            <a:xfrm>
              <a:off x="2737075" y="1418750"/>
              <a:ext cx="65425" cy="51025"/>
            </a:xfrm>
            <a:custGeom>
              <a:avLst/>
              <a:gdLst/>
              <a:ahLst/>
              <a:cxnLst/>
              <a:rect l="l" t="t" r="r" b="b"/>
              <a:pathLst>
                <a:path w="2617" h="2041" extrusionOk="0">
                  <a:moveTo>
                    <a:pt x="2616" y="1"/>
                  </a:moveTo>
                  <a:lnTo>
                    <a:pt x="2616" y="1"/>
                  </a:lnTo>
                  <a:cubicBezTo>
                    <a:pt x="2453" y="263"/>
                    <a:pt x="2289" y="491"/>
                    <a:pt x="2093" y="720"/>
                  </a:cubicBezTo>
                  <a:cubicBezTo>
                    <a:pt x="1930" y="949"/>
                    <a:pt x="1734" y="1145"/>
                    <a:pt x="1537" y="1342"/>
                  </a:cubicBezTo>
                  <a:cubicBezTo>
                    <a:pt x="1308" y="1538"/>
                    <a:pt x="1080" y="1701"/>
                    <a:pt x="818" y="1832"/>
                  </a:cubicBezTo>
                  <a:cubicBezTo>
                    <a:pt x="556" y="1963"/>
                    <a:pt x="295" y="2028"/>
                    <a:pt x="1" y="2028"/>
                  </a:cubicBezTo>
                  <a:cubicBezTo>
                    <a:pt x="74" y="2036"/>
                    <a:pt x="148" y="2040"/>
                    <a:pt x="221" y="2040"/>
                  </a:cubicBezTo>
                  <a:cubicBezTo>
                    <a:pt x="440" y="2040"/>
                    <a:pt x="655" y="2004"/>
                    <a:pt x="851" y="1930"/>
                  </a:cubicBezTo>
                  <a:cubicBezTo>
                    <a:pt x="1112" y="1799"/>
                    <a:pt x="1374" y="1636"/>
                    <a:pt x="1603" y="1440"/>
                  </a:cubicBezTo>
                  <a:cubicBezTo>
                    <a:pt x="1799" y="1243"/>
                    <a:pt x="1995" y="1015"/>
                    <a:pt x="2159" y="786"/>
                  </a:cubicBezTo>
                  <a:lnTo>
                    <a:pt x="2388" y="426"/>
                  </a:lnTo>
                  <a:lnTo>
                    <a:pt x="2616" y="1"/>
                  </a:lnTo>
                  <a:close/>
                </a:path>
              </a:pathLst>
            </a:custGeom>
            <a:solidFill>
              <a:srgbClr val="C47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912;p77">
              <a:extLst>
                <a:ext uri="{FF2B5EF4-FFF2-40B4-BE49-F238E27FC236}">
                  <a16:creationId xmlns:a16="http://schemas.microsoft.com/office/drawing/2014/main" id="{539189C9-4C57-41D8-A0E4-17F89DCFA8AF}"/>
                </a:ext>
              </a:extLst>
            </p:cNvPr>
            <p:cNvSpPr/>
            <p:nvPr/>
          </p:nvSpPr>
          <p:spPr>
            <a:xfrm>
              <a:off x="2648800" y="1379525"/>
              <a:ext cx="11450" cy="18825"/>
            </a:xfrm>
            <a:custGeom>
              <a:avLst/>
              <a:gdLst/>
              <a:ahLst/>
              <a:cxnLst/>
              <a:rect l="l" t="t" r="r" b="b"/>
              <a:pathLst>
                <a:path w="458" h="75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327" y="131"/>
                    <a:pt x="393" y="262"/>
                    <a:pt x="327" y="393"/>
                  </a:cubicBezTo>
                  <a:cubicBezTo>
                    <a:pt x="262" y="524"/>
                    <a:pt x="131" y="622"/>
                    <a:pt x="0" y="752"/>
                  </a:cubicBezTo>
                  <a:cubicBezTo>
                    <a:pt x="164" y="720"/>
                    <a:pt x="327" y="589"/>
                    <a:pt x="393" y="425"/>
                  </a:cubicBezTo>
                  <a:cubicBezTo>
                    <a:pt x="458" y="360"/>
                    <a:pt x="458" y="229"/>
                    <a:pt x="393" y="164"/>
                  </a:cubicBezTo>
                  <a:cubicBezTo>
                    <a:pt x="360" y="66"/>
                    <a:pt x="294" y="33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913;p77">
              <a:extLst>
                <a:ext uri="{FF2B5EF4-FFF2-40B4-BE49-F238E27FC236}">
                  <a16:creationId xmlns:a16="http://schemas.microsoft.com/office/drawing/2014/main" id="{5390663F-8436-4DB6-9A26-7E515E1EA2CD}"/>
                </a:ext>
              </a:extLst>
            </p:cNvPr>
            <p:cNvSpPr/>
            <p:nvPr/>
          </p:nvSpPr>
          <p:spPr>
            <a:xfrm>
              <a:off x="2641425" y="1301875"/>
              <a:ext cx="40900" cy="41900"/>
            </a:xfrm>
            <a:custGeom>
              <a:avLst/>
              <a:gdLst/>
              <a:ahLst/>
              <a:cxnLst/>
              <a:rect l="l" t="t" r="r" b="b"/>
              <a:pathLst>
                <a:path w="1636" h="1676" extrusionOk="0">
                  <a:moveTo>
                    <a:pt x="1243" y="0"/>
                  </a:moveTo>
                  <a:cubicBezTo>
                    <a:pt x="1374" y="229"/>
                    <a:pt x="1440" y="491"/>
                    <a:pt x="1440" y="752"/>
                  </a:cubicBezTo>
                  <a:cubicBezTo>
                    <a:pt x="1440" y="883"/>
                    <a:pt x="1440" y="1014"/>
                    <a:pt x="1407" y="1145"/>
                  </a:cubicBezTo>
                  <a:cubicBezTo>
                    <a:pt x="1374" y="1243"/>
                    <a:pt x="1341" y="1341"/>
                    <a:pt x="1276" y="1439"/>
                  </a:cubicBezTo>
                  <a:cubicBezTo>
                    <a:pt x="1242" y="1473"/>
                    <a:pt x="1199" y="1487"/>
                    <a:pt x="1151" y="1487"/>
                  </a:cubicBezTo>
                  <a:cubicBezTo>
                    <a:pt x="1012" y="1487"/>
                    <a:pt x="824" y="1372"/>
                    <a:pt x="655" y="1275"/>
                  </a:cubicBezTo>
                  <a:cubicBezTo>
                    <a:pt x="426" y="1112"/>
                    <a:pt x="230" y="948"/>
                    <a:pt x="1" y="785"/>
                  </a:cubicBezTo>
                  <a:lnTo>
                    <a:pt x="1" y="785"/>
                  </a:lnTo>
                  <a:cubicBezTo>
                    <a:pt x="164" y="981"/>
                    <a:pt x="361" y="1210"/>
                    <a:pt x="557" y="1373"/>
                  </a:cubicBezTo>
                  <a:cubicBezTo>
                    <a:pt x="655" y="1472"/>
                    <a:pt x="786" y="1537"/>
                    <a:pt x="916" y="1602"/>
                  </a:cubicBezTo>
                  <a:cubicBezTo>
                    <a:pt x="998" y="1651"/>
                    <a:pt x="1080" y="1676"/>
                    <a:pt x="1162" y="1676"/>
                  </a:cubicBezTo>
                  <a:cubicBezTo>
                    <a:pt x="1243" y="1676"/>
                    <a:pt x="1325" y="1651"/>
                    <a:pt x="1407" y="1602"/>
                  </a:cubicBezTo>
                  <a:cubicBezTo>
                    <a:pt x="1505" y="1472"/>
                    <a:pt x="1570" y="1341"/>
                    <a:pt x="1603" y="1177"/>
                  </a:cubicBezTo>
                  <a:cubicBezTo>
                    <a:pt x="1636" y="1046"/>
                    <a:pt x="1636" y="883"/>
                    <a:pt x="1603" y="752"/>
                  </a:cubicBezTo>
                  <a:cubicBezTo>
                    <a:pt x="1570" y="458"/>
                    <a:pt x="1440" y="196"/>
                    <a:pt x="1243" y="0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914;p77">
              <a:extLst>
                <a:ext uri="{FF2B5EF4-FFF2-40B4-BE49-F238E27FC236}">
                  <a16:creationId xmlns:a16="http://schemas.microsoft.com/office/drawing/2014/main" id="{CB48583D-F22E-4842-A79D-373F93846E6D}"/>
                </a:ext>
              </a:extLst>
            </p:cNvPr>
            <p:cNvSpPr/>
            <p:nvPr/>
          </p:nvSpPr>
          <p:spPr>
            <a:xfrm>
              <a:off x="2546600" y="1143600"/>
              <a:ext cx="116125" cy="43850"/>
            </a:xfrm>
            <a:custGeom>
              <a:avLst/>
              <a:gdLst/>
              <a:ahLst/>
              <a:cxnLst/>
              <a:rect l="l" t="t" r="r" b="b"/>
              <a:pathLst>
                <a:path w="4645" h="1754" extrusionOk="0">
                  <a:moveTo>
                    <a:pt x="3844" y="1"/>
                  </a:moveTo>
                  <a:cubicBezTo>
                    <a:pt x="3684" y="1"/>
                    <a:pt x="3524" y="8"/>
                    <a:pt x="3369" y="20"/>
                  </a:cubicBezTo>
                  <a:cubicBezTo>
                    <a:pt x="2944" y="53"/>
                    <a:pt x="2519" y="184"/>
                    <a:pt x="2126" y="315"/>
                  </a:cubicBezTo>
                  <a:cubicBezTo>
                    <a:pt x="1734" y="478"/>
                    <a:pt x="1341" y="707"/>
                    <a:pt x="982" y="936"/>
                  </a:cubicBezTo>
                  <a:cubicBezTo>
                    <a:pt x="622" y="1165"/>
                    <a:pt x="295" y="1426"/>
                    <a:pt x="1" y="1753"/>
                  </a:cubicBezTo>
                  <a:cubicBezTo>
                    <a:pt x="688" y="1263"/>
                    <a:pt x="1407" y="838"/>
                    <a:pt x="2192" y="511"/>
                  </a:cubicBezTo>
                  <a:cubicBezTo>
                    <a:pt x="2584" y="380"/>
                    <a:pt x="2976" y="249"/>
                    <a:pt x="3401" y="184"/>
                  </a:cubicBezTo>
                  <a:cubicBezTo>
                    <a:pt x="3827" y="118"/>
                    <a:pt x="4219" y="86"/>
                    <a:pt x="4644" y="86"/>
                  </a:cubicBezTo>
                  <a:cubicBezTo>
                    <a:pt x="4395" y="24"/>
                    <a:pt x="4120" y="1"/>
                    <a:pt x="3844" y="1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915;p77">
              <a:extLst>
                <a:ext uri="{FF2B5EF4-FFF2-40B4-BE49-F238E27FC236}">
                  <a16:creationId xmlns:a16="http://schemas.microsoft.com/office/drawing/2014/main" id="{C842F9F4-718F-46F2-A635-FAD7E84BFCB5}"/>
                </a:ext>
              </a:extLst>
            </p:cNvPr>
            <p:cNvSpPr/>
            <p:nvPr/>
          </p:nvSpPr>
          <p:spPr>
            <a:xfrm>
              <a:off x="2508200" y="1095325"/>
              <a:ext cx="107100" cy="38975"/>
            </a:xfrm>
            <a:custGeom>
              <a:avLst/>
              <a:gdLst/>
              <a:ahLst/>
              <a:cxnLst/>
              <a:rect l="l" t="t" r="r" b="b"/>
              <a:pathLst>
                <a:path w="4284" h="1559" extrusionOk="0">
                  <a:moveTo>
                    <a:pt x="2607" y="1"/>
                  </a:moveTo>
                  <a:cubicBezTo>
                    <a:pt x="2367" y="1"/>
                    <a:pt x="2126" y="17"/>
                    <a:pt x="1897" y="55"/>
                  </a:cubicBezTo>
                  <a:cubicBezTo>
                    <a:pt x="1471" y="153"/>
                    <a:pt x="1079" y="316"/>
                    <a:pt x="752" y="611"/>
                  </a:cubicBezTo>
                  <a:cubicBezTo>
                    <a:pt x="425" y="840"/>
                    <a:pt x="164" y="1199"/>
                    <a:pt x="0" y="1559"/>
                  </a:cubicBezTo>
                  <a:cubicBezTo>
                    <a:pt x="425" y="905"/>
                    <a:pt x="1112" y="447"/>
                    <a:pt x="1897" y="251"/>
                  </a:cubicBezTo>
                  <a:cubicBezTo>
                    <a:pt x="2184" y="203"/>
                    <a:pt x="2471" y="173"/>
                    <a:pt x="2758" y="173"/>
                  </a:cubicBezTo>
                  <a:cubicBezTo>
                    <a:pt x="2863" y="173"/>
                    <a:pt x="2969" y="177"/>
                    <a:pt x="3074" y="186"/>
                  </a:cubicBezTo>
                  <a:cubicBezTo>
                    <a:pt x="3270" y="218"/>
                    <a:pt x="3499" y="218"/>
                    <a:pt x="3695" y="284"/>
                  </a:cubicBezTo>
                  <a:cubicBezTo>
                    <a:pt x="3858" y="316"/>
                    <a:pt x="4087" y="382"/>
                    <a:pt x="4284" y="415"/>
                  </a:cubicBezTo>
                  <a:cubicBezTo>
                    <a:pt x="4087" y="316"/>
                    <a:pt x="3891" y="218"/>
                    <a:pt x="3695" y="186"/>
                  </a:cubicBezTo>
                  <a:cubicBezTo>
                    <a:pt x="3531" y="120"/>
                    <a:pt x="3303" y="88"/>
                    <a:pt x="3106" y="22"/>
                  </a:cubicBezTo>
                  <a:cubicBezTo>
                    <a:pt x="2944" y="9"/>
                    <a:pt x="2776" y="1"/>
                    <a:pt x="2607" y="1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916;p77">
              <a:extLst>
                <a:ext uri="{FF2B5EF4-FFF2-40B4-BE49-F238E27FC236}">
                  <a16:creationId xmlns:a16="http://schemas.microsoft.com/office/drawing/2014/main" id="{F151E044-3718-48F8-859E-7DE26450C7B4}"/>
                </a:ext>
              </a:extLst>
            </p:cNvPr>
            <p:cNvSpPr/>
            <p:nvPr/>
          </p:nvSpPr>
          <p:spPr>
            <a:xfrm>
              <a:off x="2622625" y="1023925"/>
              <a:ext cx="125100" cy="23725"/>
            </a:xfrm>
            <a:custGeom>
              <a:avLst/>
              <a:gdLst/>
              <a:ahLst/>
              <a:cxnLst/>
              <a:rect l="l" t="t" r="r" b="b"/>
              <a:pathLst>
                <a:path w="5004" h="949" extrusionOk="0">
                  <a:moveTo>
                    <a:pt x="3009" y="1"/>
                  </a:moveTo>
                  <a:cubicBezTo>
                    <a:pt x="2856" y="1"/>
                    <a:pt x="2704" y="12"/>
                    <a:pt x="2551" y="33"/>
                  </a:cubicBezTo>
                  <a:cubicBezTo>
                    <a:pt x="2093" y="99"/>
                    <a:pt x="1636" y="197"/>
                    <a:pt x="1211" y="328"/>
                  </a:cubicBezTo>
                  <a:cubicBezTo>
                    <a:pt x="786" y="491"/>
                    <a:pt x="360" y="687"/>
                    <a:pt x="1" y="916"/>
                  </a:cubicBezTo>
                  <a:cubicBezTo>
                    <a:pt x="818" y="589"/>
                    <a:pt x="1668" y="360"/>
                    <a:pt x="2584" y="262"/>
                  </a:cubicBezTo>
                  <a:cubicBezTo>
                    <a:pt x="2762" y="221"/>
                    <a:pt x="2940" y="203"/>
                    <a:pt x="3121" y="203"/>
                  </a:cubicBezTo>
                  <a:cubicBezTo>
                    <a:pt x="3371" y="203"/>
                    <a:pt x="3626" y="238"/>
                    <a:pt x="3892" y="295"/>
                  </a:cubicBezTo>
                  <a:cubicBezTo>
                    <a:pt x="4317" y="393"/>
                    <a:pt x="4709" y="622"/>
                    <a:pt x="5004" y="949"/>
                  </a:cubicBezTo>
                  <a:cubicBezTo>
                    <a:pt x="4742" y="557"/>
                    <a:pt x="4350" y="262"/>
                    <a:pt x="3925" y="132"/>
                  </a:cubicBezTo>
                  <a:cubicBezTo>
                    <a:pt x="3619" y="44"/>
                    <a:pt x="3314" y="1"/>
                    <a:pt x="3009" y="1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917;p77">
              <a:extLst>
                <a:ext uri="{FF2B5EF4-FFF2-40B4-BE49-F238E27FC236}">
                  <a16:creationId xmlns:a16="http://schemas.microsoft.com/office/drawing/2014/main" id="{BD4CA159-F532-4490-AD08-B93E15313780}"/>
                </a:ext>
              </a:extLst>
            </p:cNvPr>
            <p:cNvSpPr/>
            <p:nvPr/>
          </p:nvSpPr>
          <p:spPr>
            <a:xfrm>
              <a:off x="2693750" y="1090350"/>
              <a:ext cx="76050" cy="24350"/>
            </a:xfrm>
            <a:custGeom>
              <a:avLst/>
              <a:gdLst/>
              <a:ahLst/>
              <a:cxnLst/>
              <a:rect l="l" t="t" r="r" b="b"/>
              <a:pathLst>
                <a:path w="3042" h="974" extrusionOk="0">
                  <a:moveTo>
                    <a:pt x="1259" y="0"/>
                  </a:moveTo>
                  <a:cubicBezTo>
                    <a:pt x="1112" y="0"/>
                    <a:pt x="965" y="9"/>
                    <a:pt x="818" y="25"/>
                  </a:cubicBezTo>
                  <a:cubicBezTo>
                    <a:pt x="556" y="58"/>
                    <a:pt x="262" y="123"/>
                    <a:pt x="1" y="254"/>
                  </a:cubicBezTo>
                  <a:cubicBezTo>
                    <a:pt x="278" y="221"/>
                    <a:pt x="556" y="205"/>
                    <a:pt x="834" y="205"/>
                  </a:cubicBezTo>
                  <a:cubicBezTo>
                    <a:pt x="1112" y="205"/>
                    <a:pt x="1390" y="221"/>
                    <a:pt x="1668" y="254"/>
                  </a:cubicBezTo>
                  <a:cubicBezTo>
                    <a:pt x="1930" y="254"/>
                    <a:pt x="2191" y="352"/>
                    <a:pt x="2420" y="450"/>
                  </a:cubicBezTo>
                  <a:cubicBezTo>
                    <a:pt x="2682" y="581"/>
                    <a:pt x="2878" y="744"/>
                    <a:pt x="3041" y="973"/>
                  </a:cubicBezTo>
                  <a:cubicBezTo>
                    <a:pt x="2943" y="712"/>
                    <a:pt x="2747" y="483"/>
                    <a:pt x="2518" y="319"/>
                  </a:cubicBezTo>
                  <a:cubicBezTo>
                    <a:pt x="2257" y="156"/>
                    <a:pt x="1962" y="58"/>
                    <a:pt x="1701" y="25"/>
                  </a:cubicBezTo>
                  <a:cubicBezTo>
                    <a:pt x="1554" y="9"/>
                    <a:pt x="1407" y="0"/>
                    <a:pt x="1259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918;p77">
              <a:extLst>
                <a:ext uri="{FF2B5EF4-FFF2-40B4-BE49-F238E27FC236}">
                  <a16:creationId xmlns:a16="http://schemas.microsoft.com/office/drawing/2014/main" id="{9CE49C01-062F-4D94-BEE0-49D810B798E2}"/>
                </a:ext>
              </a:extLst>
            </p:cNvPr>
            <p:cNvSpPr/>
            <p:nvPr/>
          </p:nvSpPr>
          <p:spPr>
            <a:xfrm>
              <a:off x="2718275" y="1168300"/>
              <a:ext cx="58875" cy="28150"/>
            </a:xfrm>
            <a:custGeom>
              <a:avLst/>
              <a:gdLst/>
              <a:ahLst/>
              <a:cxnLst/>
              <a:rect l="l" t="t" r="r" b="b"/>
              <a:pathLst>
                <a:path w="2355" h="1126" extrusionOk="0">
                  <a:moveTo>
                    <a:pt x="892" y="0"/>
                  </a:moveTo>
                  <a:cubicBezTo>
                    <a:pt x="825" y="0"/>
                    <a:pt x="757" y="5"/>
                    <a:pt x="687" y="13"/>
                  </a:cubicBezTo>
                  <a:cubicBezTo>
                    <a:pt x="458" y="13"/>
                    <a:pt x="197" y="79"/>
                    <a:pt x="0" y="144"/>
                  </a:cubicBezTo>
                  <a:cubicBezTo>
                    <a:pt x="82" y="138"/>
                    <a:pt x="163" y="136"/>
                    <a:pt x="244" y="136"/>
                  </a:cubicBezTo>
                  <a:cubicBezTo>
                    <a:pt x="620" y="136"/>
                    <a:pt x="997" y="194"/>
                    <a:pt x="1374" y="275"/>
                  </a:cubicBezTo>
                  <a:cubicBezTo>
                    <a:pt x="1603" y="308"/>
                    <a:pt x="1799" y="406"/>
                    <a:pt x="1962" y="536"/>
                  </a:cubicBezTo>
                  <a:cubicBezTo>
                    <a:pt x="2126" y="700"/>
                    <a:pt x="2257" y="896"/>
                    <a:pt x="2355" y="1125"/>
                  </a:cubicBezTo>
                  <a:cubicBezTo>
                    <a:pt x="2355" y="863"/>
                    <a:pt x="2257" y="635"/>
                    <a:pt x="2093" y="438"/>
                  </a:cubicBezTo>
                  <a:cubicBezTo>
                    <a:pt x="1897" y="275"/>
                    <a:pt x="1668" y="144"/>
                    <a:pt x="1439" y="79"/>
                  </a:cubicBezTo>
                  <a:cubicBezTo>
                    <a:pt x="1248" y="31"/>
                    <a:pt x="1074" y="0"/>
                    <a:pt x="892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919;p77">
              <a:extLst>
                <a:ext uri="{FF2B5EF4-FFF2-40B4-BE49-F238E27FC236}">
                  <a16:creationId xmlns:a16="http://schemas.microsoft.com/office/drawing/2014/main" id="{489507DC-5D64-4593-BC18-79AF57306E05}"/>
                </a:ext>
              </a:extLst>
            </p:cNvPr>
            <p:cNvSpPr/>
            <p:nvPr/>
          </p:nvSpPr>
          <p:spPr>
            <a:xfrm>
              <a:off x="2526175" y="1198050"/>
              <a:ext cx="48250" cy="53150"/>
            </a:xfrm>
            <a:custGeom>
              <a:avLst/>
              <a:gdLst/>
              <a:ahLst/>
              <a:cxnLst/>
              <a:rect l="l" t="t" r="r" b="b"/>
              <a:pathLst>
                <a:path w="1930" h="2126" extrusionOk="0">
                  <a:moveTo>
                    <a:pt x="1570" y="0"/>
                  </a:moveTo>
                  <a:cubicBezTo>
                    <a:pt x="1406" y="33"/>
                    <a:pt x="1276" y="66"/>
                    <a:pt x="1145" y="131"/>
                  </a:cubicBezTo>
                  <a:cubicBezTo>
                    <a:pt x="916" y="262"/>
                    <a:pt x="720" y="458"/>
                    <a:pt x="589" y="687"/>
                  </a:cubicBezTo>
                  <a:cubicBezTo>
                    <a:pt x="295" y="1112"/>
                    <a:pt x="98" y="1603"/>
                    <a:pt x="0" y="2126"/>
                  </a:cubicBezTo>
                  <a:cubicBezTo>
                    <a:pt x="229" y="1668"/>
                    <a:pt x="491" y="1210"/>
                    <a:pt x="752" y="818"/>
                  </a:cubicBezTo>
                  <a:cubicBezTo>
                    <a:pt x="883" y="589"/>
                    <a:pt x="1047" y="426"/>
                    <a:pt x="1243" y="262"/>
                  </a:cubicBezTo>
                  <a:cubicBezTo>
                    <a:pt x="1377" y="150"/>
                    <a:pt x="1542" y="100"/>
                    <a:pt x="1705" y="100"/>
                  </a:cubicBezTo>
                  <a:cubicBezTo>
                    <a:pt x="1781" y="100"/>
                    <a:pt x="1857" y="111"/>
                    <a:pt x="1930" y="131"/>
                  </a:cubicBezTo>
                  <a:lnTo>
                    <a:pt x="1766" y="33"/>
                  </a:lnTo>
                  <a:cubicBezTo>
                    <a:pt x="1701" y="33"/>
                    <a:pt x="1635" y="0"/>
                    <a:pt x="1570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920;p77">
              <a:extLst>
                <a:ext uri="{FF2B5EF4-FFF2-40B4-BE49-F238E27FC236}">
                  <a16:creationId xmlns:a16="http://schemas.microsoft.com/office/drawing/2014/main" id="{91A1FC7D-7753-400F-B041-F9BA806814BE}"/>
                </a:ext>
              </a:extLst>
            </p:cNvPr>
            <p:cNvSpPr/>
            <p:nvPr/>
          </p:nvSpPr>
          <p:spPr>
            <a:xfrm>
              <a:off x="2472225" y="1244650"/>
              <a:ext cx="61325" cy="49675"/>
            </a:xfrm>
            <a:custGeom>
              <a:avLst/>
              <a:gdLst/>
              <a:ahLst/>
              <a:cxnLst/>
              <a:rect l="l" t="t" r="r" b="b"/>
              <a:pathLst>
                <a:path w="2453" h="1987" extrusionOk="0">
                  <a:moveTo>
                    <a:pt x="262" y="0"/>
                  </a:moveTo>
                  <a:lnTo>
                    <a:pt x="262" y="0"/>
                  </a:lnTo>
                  <a:cubicBezTo>
                    <a:pt x="66" y="295"/>
                    <a:pt x="0" y="589"/>
                    <a:pt x="66" y="916"/>
                  </a:cubicBezTo>
                  <a:cubicBezTo>
                    <a:pt x="131" y="1243"/>
                    <a:pt x="327" y="1537"/>
                    <a:pt x="654" y="1668"/>
                  </a:cubicBezTo>
                  <a:cubicBezTo>
                    <a:pt x="916" y="1831"/>
                    <a:pt x="1210" y="1929"/>
                    <a:pt x="1537" y="1962"/>
                  </a:cubicBezTo>
                  <a:cubicBezTo>
                    <a:pt x="1684" y="1978"/>
                    <a:pt x="1840" y="1987"/>
                    <a:pt x="1995" y="1987"/>
                  </a:cubicBezTo>
                  <a:cubicBezTo>
                    <a:pt x="2150" y="1987"/>
                    <a:pt x="2306" y="1978"/>
                    <a:pt x="2453" y="1962"/>
                  </a:cubicBezTo>
                  <a:cubicBezTo>
                    <a:pt x="2158" y="1929"/>
                    <a:pt x="1864" y="1864"/>
                    <a:pt x="1570" y="1799"/>
                  </a:cubicBezTo>
                  <a:cubicBezTo>
                    <a:pt x="1276" y="1733"/>
                    <a:pt x="1014" y="1635"/>
                    <a:pt x="752" y="1504"/>
                  </a:cubicBezTo>
                  <a:cubicBezTo>
                    <a:pt x="491" y="1374"/>
                    <a:pt x="295" y="1145"/>
                    <a:pt x="229" y="883"/>
                  </a:cubicBezTo>
                  <a:lnTo>
                    <a:pt x="164" y="687"/>
                  </a:lnTo>
                  <a:lnTo>
                    <a:pt x="164" y="458"/>
                  </a:lnTo>
                  <a:cubicBezTo>
                    <a:pt x="197" y="295"/>
                    <a:pt x="229" y="164"/>
                    <a:pt x="262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921;p77">
              <a:extLst>
                <a:ext uri="{FF2B5EF4-FFF2-40B4-BE49-F238E27FC236}">
                  <a16:creationId xmlns:a16="http://schemas.microsoft.com/office/drawing/2014/main" id="{D09798E1-CA74-405F-B7CC-16CE951A8C46}"/>
                </a:ext>
              </a:extLst>
            </p:cNvPr>
            <p:cNvSpPr/>
            <p:nvPr/>
          </p:nvSpPr>
          <p:spPr>
            <a:xfrm>
              <a:off x="2822100" y="1108925"/>
              <a:ext cx="57250" cy="30300"/>
            </a:xfrm>
            <a:custGeom>
              <a:avLst/>
              <a:gdLst/>
              <a:ahLst/>
              <a:cxnLst/>
              <a:rect l="l" t="t" r="r" b="b"/>
              <a:pathLst>
                <a:path w="2290" h="1212" extrusionOk="0">
                  <a:moveTo>
                    <a:pt x="963" y="0"/>
                  </a:moveTo>
                  <a:cubicBezTo>
                    <a:pt x="872" y="0"/>
                    <a:pt x="779" y="11"/>
                    <a:pt x="687" y="34"/>
                  </a:cubicBezTo>
                  <a:cubicBezTo>
                    <a:pt x="458" y="34"/>
                    <a:pt x="229" y="132"/>
                    <a:pt x="0" y="230"/>
                  </a:cubicBezTo>
                  <a:cubicBezTo>
                    <a:pt x="192" y="189"/>
                    <a:pt x="384" y="171"/>
                    <a:pt x="575" y="171"/>
                  </a:cubicBezTo>
                  <a:cubicBezTo>
                    <a:pt x="841" y="171"/>
                    <a:pt x="1107" y="206"/>
                    <a:pt x="1373" y="263"/>
                  </a:cubicBezTo>
                  <a:cubicBezTo>
                    <a:pt x="1570" y="361"/>
                    <a:pt x="1766" y="459"/>
                    <a:pt x="1929" y="655"/>
                  </a:cubicBezTo>
                  <a:cubicBezTo>
                    <a:pt x="2093" y="819"/>
                    <a:pt x="2191" y="1015"/>
                    <a:pt x="2289" y="1211"/>
                  </a:cubicBezTo>
                  <a:cubicBezTo>
                    <a:pt x="2289" y="982"/>
                    <a:pt x="2191" y="753"/>
                    <a:pt x="2060" y="525"/>
                  </a:cubicBezTo>
                  <a:cubicBezTo>
                    <a:pt x="1897" y="328"/>
                    <a:pt x="1668" y="165"/>
                    <a:pt x="1439" y="99"/>
                  </a:cubicBezTo>
                  <a:cubicBezTo>
                    <a:pt x="1291" y="36"/>
                    <a:pt x="1130" y="0"/>
                    <a:pt x="963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922;p77">
              <a:extLst>
                <a:ext uri="{FF2B5EF4-FFF2-40B4-BE49-F238E27FC236}">
                  <a16:creationId xmlns:a16="http://schemas.microsoft.com/office/drawing/2014/main" id="{D9E37B44-326A-4B1B-8CCB-6CD4457EF4F8}"/>
                </a:ext>
              </a:extLst>
            </p:cNvPr>
            <p:cNvSpPr/>
            <p:nvPr/>
          </p:nvSpPr>
          <p:spPr>
            <a:xfrm>
              <a:off x="2882575" y="1201325"/>
              <a:ext cx="25375" cy="28625"/>
            </a:xfrm>
            <a:custGeom>
              <a:avLst/>
              <a:gdLst/>
              <a:ahLst/>
              <a:cxnLst/>
              <a:rect l="l" t="t" r="r" b="b"/>
              <a:pathLst>
                <a:path w="1015" h="1145" extrusionOk="0">
                  <a:moveTo>
                    <a:pt x="491" y="0"/>
                  </a:moveTo>
                  <a:cubicBezTo>
                    <a:pt x="295" y="0"/>
                    <a:pt x="164" y="33"/>
                    <a:pt x="1" y="98"/>
                  </a:cubicBezTo>
                  <a:cubicBezTo>
                    <a:pt x="164" y="131"/>
                    <a:pt x="295" y="131"/>
                    <a:pt x="459" y="196"/>
                  </a:cubicBezTo>
                  <a:cubicBezTo>
                    <a:pt x="589" y="229"/>
                    <a:pt x="720" y="262"/>
                    <a:pt x="753" y="360"/>
                  </a:cubicBezTo>
                  <a:cubicBezTo>
                    <a:pt x="786" y="491"/>
                    <a:pt x="786" y="621"/>
                    <a:pt x="720" y="720"/>
                  </a:cubicBezTo>
                  <a:cubicBezTo>
                    <a:pt x="688" y="850"/>
                    <a:pt x="622" y="981"/>
                    <a:pt x="557" y="1145"/>
                  </a:cubicBezTo>
                  <a:cubicBezTo>
                    <a:pt x="688" y="1047"/>
                    <a:pt x="786" y="916"/>
                    <a:pt x="884" y="785"/>
                  </a:cubicBezTo>
                  <a:cubicBezTo>
                    <a:pt x="982" y="621"/>
                    <a:pt x="1014" y="425"/>
                    <a:pt x="949" y="262"/>
                  </a:cubicBezTo>
                  <a:cubicBezTo>
                    <a:pt x="851" y="98"/>
                    <a:pt x="655" y="0"/>
                    <a:pt x="491" y="0"/>
                  </a:cubicBezTo>
                  <a:close/>
                </a:path>
              </a:pathLst>
            </a:custGeom>
            <a:solidFill>
              <a:srgbClr val="BC7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923;p77">
              <a:extLst>
                <a:ext uri="{FF2B5EF4-FFF2-40B4-BE49-F238E27FC236}">
                  <a16:creationId xmlns:a16="http://schemas.microsoft.com/office/drawing/2014/main" id="{9FE56762-C3A3-45D7-86FB-070B91D97A9A}"/>
                </a:ext>
              </a:extLst>
            </p:cNvPr>
            <p:cNvSpPr/>
            <p:nvPr/>
          </p:nvSpPr>
          <p:spPr>
            <a:xfrm>
              <a:off x="2678225" y="1344200"/>
              <a:ext cx="34350" cy="22500"/>
            </a:xfrm>
            <a:custGeom>
              <a:avLst/>
              <a:gdLst/>
              <a:ahLst/>
              <a:cxnLst/>
              <a:rect l="l" t="t" r="r" b="b"/>
              <a:pathLst>
                <a:path w="1374" h="900" extrusionOk="0">
                  <a:moveTo>
                    <a:pt x="1039" y="1"/>
                  </a:moveTo>
                  <a:cubicBezTo>
                    <a:pt x="895" y="1"/>
                    <a:pt x="709" y="59"/>
                    <a:pt x="523" y="171"/>
                  </a:cubicBezTo>
                  <a:cubicBezTo>
                    <a:pt x="196" y="367"/>
                    <a:pt x="0" y="629"/>
                    <a:pt x="98" y="792"/>
                  </a:cubicBezTo>
                  <a:cubicBezTo>
                    <a:pt x="143" y="866"/>
                    <a:pt x="240" y="900"/>
                    <a:pt x="363" y="900"/>
                  </a:cubicBezTo>
                  <a:cubicBezTo>
                    <a:pt x="514" y="900"/>
                    <a:pt x="703" y="849"/>
                    <a:pt x="883" y="759"/>
                  </a:cubicBezTo>
                  <a:cubicBezTo>
                    <a:pt x="1177" y="563"/>
                    <a:pt x="1374" y="269"/>
                    <a:pt x="1276" y="105"/>
                  </a:cubicBezTo>
                  <a:cubicBezTo>
                    <a:pt x="1233" y="35"/>
                    <a:pt x="1148" y="1"/>
                    <a:pt x="1039" y="1"/>
                  </a:cubicBezTo>
                  <a:close/>
                </a:path>
              </a:pathLst>
            </a:custGeom>
            <a:solidFill>
              <a:srgbClr val="FFA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924;p77">
              <a:extLst>
                <a:ext uri="{FF2B5EF4-FFF2-40B4-BE49-F238E27FC236}">
                  <a16:creationId xmlns:a16="http://schemas.microsoft.com/office/drawing/2014/main" id="{1431493B-DFAD-48B1-BD5C-D2B1BC62B261}"/>
                </a:ext>
              </a:extLst>
            </p:cNvPr>
            <p:cNvSpPr/>
            <p:nvPr/>
          </p:nvSpPr>
          <p:spPr>
            <a:xfrm>
              <a:off x="4612325" y="3207350"/>
              <a:ext cx="687500" cy="956200"/>
            </a:xfrm>
            <a:custGeom>
              <a:avLst/>
              <a:gdLst/>
              <a:ahLst/>
              <a:cxnLst/>
              <a:rect l="l" t="t" r="r" b="b"/>
              <a:pathLst>
                <a:path w="27500" h="38248" extrusionOk="0">
                  <a:moveTo>
                    <a:pt x="27303" y="0"/>
                  </a:moveTo>
                  <a:lnTo>
                    <a:pt x="0" y="10137"/>
                  </a:lnTo>
                  <a:cubicBezTo>
                    <a:pt x="0" y="10137"/>
                    <a:pt x="850" y="36164"/>
                    <a:pt x="3009" y="37570"/>
                  </a:cubicBezTo>
                  <a:cubicBezTo>
                    <a:pt x="3758" y="38078"/>
                    <a:pt x="5774" y="38248"/>
                    <a:pt x="8163" y="38248"/>
                  </a:cubicBezTo>
                  <a:cubicBezTo>
                    <a:pt x="12547" y="38248"/>
                    <a:pt x="18190" y="37676"/>
                    <a:pt x="19587" y="37570"/>
                  </a:cubicBezTo>
                  <a:cubicBezTo>
                    <a:pt x="21712" y="37440"/>
                    <a:pt x="27500" y="31848"/>
                    <a:pt x="27467" y="29429"/>
                  </a:cubicBezTo>
                  <a:cubicBezTo>
                    <a:pt x="27434" y="27009"/>
                    <a:pt x="27303" y="0"/>
                    <a:pt x="27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925;p77">
              <a:extLst>
                <a:ext uri="{FF2B5EF4-FFF2-40B4-BE49-F238E27FC236}">
                  <a16:creationId xmlns:a16="http://schemas.microsoft.com/office/drawing/2014/main" id="{56DF10C3-32F5-409A-93DC-CA593AA8E3B5}"/>
                </a:ext>
              </a:extLst>
            </p:cNvPr>
            <p:cNvSpPr/>
            <p:nvPr/>
          </p:nvSpPr>
          <p:spPr>
            <a:xfrm>
              <a:off x="4600900" y="3156875"/>
              <a:ext cx="725900" cy="329775"/>
            </a:xfrm>
            <a:custGeom>
              <a:avLst/>
              <a:gdLst/>
              <a:ahLst/>
              <a:cxnLst/>
              <a:rect l="l" t="t" r="r" b="b"/>
              <a:pathLst>
                <a:path w="29036" h="13191" extrusionOk="0">
                  <a:moveTo>
                    <a:pt x="14637" y="1"/>
                  </a:moveTo>
                  <a:cubicBezTo>
                    <a:pt x="12962" y="1"/>
                    <a:pt x="11555" y="173"/>
                    <a:pt x="10757" y="613"/>
                  </a:cubicBezTo>
                  <a:cubicBezTo>
                    <a:pt x="7586" y="2314"/>
                    <a:pt x="457" y="12156"/>
                    <a:pt x="457" y="12156"/>
                  </a:cubicBezTo>
                  <a:cubicBezTo>
                    <a:pt x="1" y="12779"/>
                    <a:pt x="7271" y="13191"/>
                    <a:pt x="13258" y="13191"/>
                  </a:cubicBezTo>
                  <a:cubicBezTo>
                    <a:pt x="16699" y="13191"/>
                    <a:pt x="19716" y="13055"/>
                    <a:pt x="20599" y="12744"/>
                  </a:cubicBezTo>
                  <a:cubicBezTo>
                    <a:pt x="23019" y="11894"/>
                    <a:pt x="29036" y="2739"/>
                    <a:pt x="27760" y="2019"/>
                  </a:cubicBezTo>
                  <a:cubicBezTo>
                    <a:pt x="26785" y="1483"/>
                    <a:pt x="19553" y="1"/>
                    <a:pt x="14637" y="1"/>
                  </a:cubicBezTo>
                  <a:close/>
                </a:path>
              </a:pathLst>
            </a:custGeom>
            <a:solidFill>
              <a:srgbClr val="001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926;p77">
              <a:extLst>
                <a:ext uri="{FF2B5EF4-FFF2-40B4-BE49-F238E27FC236}">
                  <a16:creationId xmlns:a16="http://schemas.microsoft.com/office/drawing/2014/main" id="{15E3D64C-73D4-46D7-963E-48AB1DF75C49}"/>
                </a:ext>
              </a:extLst>
            </p:cNvPr>
            <p:cNvSpPr/>
            <p:nvPr/>
          </p:nvSpPr>
          <p:spPr>
            <a:xfrm>
              <a:off x="3296225" y="3637325"/>
              <a:ext cx="802750" cy="527775"/>
            </a:xfrm>
            <a:custGeom>
              <a:avLst/>
              <a:gdLst/>
              <a:ahLst/>
              <a:cxnLst/>
              <a:rect l="l" t="t" r="r" b="b"/>
              <a:pathLst>
                <a:path w="32110" h="21111" extrusionOk="0">
                  <a:moveTo>
                    <a:pt x="18802" y="0"/>
                  </a:moveTo>
                  <a:cubicBezTo>
                    <a:pt x="17330" y="0"/>
                    <a:pt x="14126" y="949"/>
                    <a:pt x="14126" y="949"/>
                  </a:cubicBezTo>
                  <a:cubicBezTo>
                    <a:pt x="14126" y="949"/>
                    <a:pt x="19096" y="10300"/>
                    <a:pt x="19161" y="11052"/>
                  </a:cubicBezTo>
                  <a:cubicBezTo>
                    <a:pt x="19161" y="11052"/>
                    <a:pt x="17559" y="10398"/>
                    <a:pt x="8207" y="9810"/>
                  </a:cubicBezTo>
                  <a:cubicBezTo>
                    <a:pt x="8207" y="9810"/>
                    <a:pt x="4642" y="9341"/>
                    <a:pt x="2785" y="9341"/>
                  </a:cubicBezTo>
                  <a:cubicBezTo>
                    <a:pt x="2191" y="9341"/>
                    <a:pt x="1772" y="9389"/>
                    <a:pt x="1700" y="9516"/>
                  </a:cubicBezTo>
                  <a:cubicBezTo>
                    <a:pt x="1406" y="10039"/>
                    <a:pt x="0" y="17788"/>
                    <a:pt x="1406" y="19456"/>
                  </a:cubicBezTo>
                  <a:cubicBezTo>
                    <a:pt x="2307" y="20545"/>
                    <a:pt x="3341" y="21111"/>
                    <a:pt x="3934" y="21111"/>
                  </a:cubicBezTo>
                  <a:cubicBezTo>
                    <a:pt x="4267" y="21111"/>
                    <a:pt x="4461" y="20932"/>
                    <a:pt x="4414" y="20568"/>
                  </a:cubicBezTo>
                  <a:cubicBezTo>
                    <a:pt x="4251" y="19521"/>
                    <a:pt x="2878" y="14355"/>
                    <a:pt x="4316" y="13407"/>
                  </a:cubicBezTo>
                  <a:lnTo>
                    <a:pt x="4316" y="13407"/>
                  </a:lnTo>
                  <a:cubicBezTo>
                    <a:pt x="4317" y="13407"/>
                    <a:pt x="20116" y="19163"/>
                    <a:pt x="26675" y="19163"/>
                  </a:cubicBezTo>
                  <a:cubicBezTo>
                    <a:pt x="27822" y="19163"/>
                    <a:pt x="28686" y="18987"/>
                    <a:pt x="29134" y="18573"/>
                  </a:cubicBezTo>
                  <a:cubicBezTo>
                    <a:pt x="32110" y="15794"/>
                    <a:pt x="25243" y="949"/>
                    <a:pt x="25243" y="949"/>
                  </a:cubicBezTo>
                  <a:cubicBezTo>
                    <a:pt x="25243" y="949"/>
                    <a:pt x="20240" y="0"/>
                    <a:pt x="18802" y="0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927;p77">
              <a:extLst>
                <a:ext uri="{FF2B5EF4-FFF2-40B4-BE49-F238E27FC236}">
                  <a16:creationId xmlns:a16="http://schemas.microsoft.com/office/drawing/2014/main" id="{150B4699-B92C-4A99-8AF9-80A37EF8DBB5}"/>
                </a:ext>
              </a:extLst>
            </p:cNvPr>
            <p:cNvSpPr/>
            <p:nvPr/>
          </p:nvSpPr>
          <p:spPr>
            <a:xfrm>
              <a:off x="3649350" y="3637325"/>
              <a:ext cx="303300" cy="287550"/>
            </a:xfrm>
            <a:custGeom>
              <a:avLst/>
              <a:gdLst/>
              <a:ahLst/>
              <a:cxnLst/>
              <a:rect l="l" t="t" r="r" b="b"/>
              <a:pathLst>
                <a:path w="12132" h="11502" extrusionOk="0">
                  <a:moveTo>
                    <a:pt x="4677" y="0"/>
                  </a:moveTo>
                  <a:cubicBezTo>
                    <a:pt x="3205" y="0"/>
                    <a:pt x="1" y="949"/>
                    <a:pt x="1" y="949"/>
                  </a:cubicBezTo>
                  <a:cubicBezTo>
                    <a:pt x="1" y="949"/>
                    <a:pt x="4186" y="8862"/>
                    <a:pt x="4938" y="10693"/>
                  </a:cubicBezTo>
                  <a:cubicBezTo>
                    <a:pt x="5233" y="10791"/>
                    <a:pt x="5494" y="10922"/>
                    <a:pt x="5788" y="11020"/>
                  </a:cubicBezTo>
                  <a:cubicBezTo>
                    <a:pt x="6390" y="11229"/>
                    <a:pt x="7159" y="11501"/>
                    <a:pt x="7861" y="11501"/>
                  </a:cubicBezTo>
                  <a:cubicBezTo>
                    <a:pt x="8037" y="11501"/>
                    <a:pt x="8208" y="11484"/>
                    <a:pt x="8372" y="11445"/>
                  </a:cubicBezTo>
                  <a:cubicBezTo>
                    <a:pt x="7816" y="10300"/>
                    <a:pt x="6246" y="10464"/>
                    <a:pt x="5265" y="9679"/>
                  </a:cubicBezTo>
                  <a:cubicBezTo>
                    <a:pt x="4775" y="9189"/>
                    <a:pt x="4382" y="8535"/>
                    <a:pt x="4219" y="7815"/>
                  </a:cubicBezTo>
                  <a:cubicBezTo>
                    <a:pt x="3957" y="6998"/>
                    <a:pt x="3794" y="6180"/>
                    <a:pt x="3500" y="5363"/>
                  </a:cubicBezTo>
                  <a:cubicBezTo>
                    <a:pt x="3238" y="4545"/>
                    <a:pt x="2420" y="3172"/>
                    <a:pt x="3696" y="2780"/>
                  </a:cubicBezTo>
                  <a:cubicBezTo>
                    <a:pt x="4140" y="2632"/>
                    <a:pt x="4617" y="2575"/>
                    <a:pt x="5104" y="2575"/>
                  </a:cubicBezTo>
                  <a:cubicBezTo>
                    <a:pt x="6015" y="2575"/>
                    <a:pt x="6964" y="2773"/>
                    <a:pt x="7816" y="2943"/>
                  </a:cubicBezTo>
                  <a:cubicBezTo>
                    <a:pt x="8685" y="3144"/>
                    <a:pt x="9751" y="3435"/>
                    <a:pt x="10766" y="3435"/>
                  </a:cubicBezTo>
                  <a:cubicBezTo>
                    <a:pt x="11241" y="3435"/>
                    <a:pt x="11705" y="3372"/>
                    <a:pt x="12132" y="3205"/>
                  </a:cubicBezTo>
                  <a:cubicBezTo>
                    <a:pt x="11543" y="1832"/>
                    <a:pt x="11118" y="949"/>
                    <a:pt x="11118" y="949"/>
                  </a:cubicBezTo>
                  <a:cubicBezTo>
                    <a:pt x="11118" y="949"/>
                    <a:pt x="6115" y="0"/>
                    <a:pt x="4677" y="0"/>
                  </a:cubicBezTo>
                  <a:close/>
                </a:path>
              </a:pathLst>
            </a:custGeom>
            <a:solidFill>
              <a:srgbClr val="A36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928;p77">
              <a:extLst>
                <a:ext uri="{FF2B5EF4-FFF2-40B4-BE49-F238E27FC236}">
                  <a16:creationId xmlns:a16="http://schemas.microsoft.com/office/drawing/2014/main" id="{75E3200D-74F7-41EC-9A8E-E4FAF6E6BDEF}"/>
                </a:ext>
              </a:extLst>
            </p:cNvPr>
            <p:cNvSpPr/>
            <p:nvPr/>
          </p:nvSpPr>
          <p:spPr>
            <a:xfrm>
              <a:off x="4150450" y="3356950"/>
              <a:ext cx="409575" cy="793750"/>
            </a:xfrm>
            <a:custGeom>
              <a:avLst/>
              <a:gdLst/>
              <a:ahLst/>
              <a:cxnLst/>
              <a:rect l="l" t="t" r="r" b="b"/>
              <a:pathLst>
                <a:path w="16383" h="31750" extrusionOk="0">
                  <a:moveTo>
                    <a:pt x="1767" y="0"/>
                  </a:moveTo>
                  <a:cubicBezTo>
                    <a:pt x="1765" y="2"/>
                    <a:pt x="1765" y="4"/>
                    <a:pt x="1765" y="6"/>
                  </a:cubicBezTo>
                  <a:lnTo>
                    <a:pt x="1765" y="6"/>
                  </a:lnTo>
                  <a:lnTo>
                    <a:pt x="1767" y="0"/>
                  </a:lnTo>
                  <a:close/>
                  <a:moveTo>
                    <a:pt x="1765" y="6"/>
                  </a:moveTo>
                  <a:lnTo>
                    <a:pt x="1" y="8796"/>
                  </a:lnTo>
                  <a:lnTo>
                    <a:pt x="6508" y="9384"/>
                  </a:lnTo>
                  <a:cubicBezTo>
                    <a:pt x="3925" y="15074"/>
                    <a:pt x="4219" y="23346"/>
                    <a:pt x="3434" y="25831"/>
                  </a:cubicBezTo>
                  <a:cubicBezTo>
                    <a:pt x="2617" y="28317"/>
                    <a:pt x="2846" y="28480"/>
                    <a:pt x="2846" y="28480"/>
                  </a:cubicBezTo>
                  <a:cubicBezTo>
                    <a:pt x="2911" y="29919"/>
                    <a:pt x="11282" y="31750"/>
                    <a:pt x="12917" y="31750"/>
                  </a:cubicBezTo>
                  <a:cubicBezTo>
                    <a:pt x="14552" y="31750"/>
                    <a:pt x="13734" y="31227"/>
                    <a:pt x="13734" y="31227"/>
                  </a:cubicBezTo>
                  <a:cubicBezTo>
                    <a:pt x="13015" y="30050"/>
                    <a:pt x="7096" y="27564"/>
                    <a:pt x="6508" y="25962"/>
                  </a:cubicBezTo>
                  <a:cubicBezTo>
                    <a:pt x="5919" y="24360"/>
                    <a:pt x="16383" y="6736"/>
                    <a:pt x="15434" y="3597"/>
                  </a:cubicBezTo>
                  <a:cubicBezTo>
                    <a:pt x="14495" y="486"/>
                    <a:pt x="1836" y="233"/>
                    <a:pt x="1765" y="6"/>
                  </a:cubicBezTo>
                  <a:close/>
                </a:path>
              </a:pathLst>
            </a:custGeom>
            <a:solidFill>
              <a:srgbClr val="A36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929;p77">
              <a:extLst>
                <a:ext uri="{FF2B5EF4-FFF2-40B4-BE49-F238E27FC236}">
                  <a16:creationId xmlns:a16="http://schemas.microsoft.com/office/drawing/2014/main" id="{BBAB6EE0-0CEA-4731-9F71-91ABC4933694}"/>
                </a:ext>
              </a:extLst>
            </p:cNvPr>
            <p:cNvSpPr/>
            <p:nvPr/>
          </p:nvSpPr>
          <p:spPr>
            <a:xfrm>
              <a:off x="3775250" y="3912800"/>
              <a:ext cx="88300" cy="20475"/>
            </a:xfrm>
            <a:custGeom>
              <a:avLst/>
              <a:gdLst/>
              <a:ahLst/>
              <a:cxnLst/>
              <a:rect l="l" t="t" r="r" b="b"/>
              <a:pathLst>
                <a:path w="3532" h="819" extrusionOk="0">
                  <a:moveTo>
                    <a:pt x="0" y="1"/>
                  </a:moveTo>
                  <a:lnTo>
                    <a:pt x="3532" y="8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930;p77">
              <a:extLst>
                <a:ext uri="{FF2B5EF4-FFF2-40B4-BE49-F238E27FC236}">
                  <a16:creationId xmlns:a16="http://schemas.microsoft.com/office/drawing/2014/main" id="{34CA7447-9A45-4456-BECC-BD0A1E4CB917}"/>
                </a:ext>
              </a:extLst>
            </p:cNvPr>
            <p:cNvSpPr/>
            <p:nvPr/>
          </p:nvSpPr>
          <p:spPr>
            <a:xfrm>
              <a:off x="3563525" y="3287450"/>
              <a:ext cx="724300" cy="420950"/>
            </a:xfrm>
            <a:custGeom>
              <a:avLst/>
              <a:gdLst/>
              <a:ahLst/>
              <a:cxnLst/>
              <a:rect l="l" t="t" r="r" b="b"/>
              <a:pathLst>
                <a:path w="28972" h="16838" extrusionOk="0">
                  <a:moveTo>
                    <a:pt x="4971" y="1"/>
                  </a:moveTo>
                  <a:cubicBezTo>
                    <a:pt x="4971" y="1"/>
                    <a:pt x="2191" y="2355"/>
                    <a:pt x="1112" y="5788"/>
                  </a:cubicBezTo>
                  <a:cubicBezTo>
                    <a:pt x="0" y="9222"/>
                    <a:pt x="229" y="16546"/>
                    <a:pt x="785" y="16807"/>
                  </a:cubicBezTo>
                  <a:cubicBezTo>
                    <a:pt x="826" y="16828"/>
                    <a:pt x="881" y="16838"/>
                    <a:pt x="946" y="16838"/>
                  </a:cubicBezTo>
                  <a:cubicBezTo>
                    <a:pt x="1789" y="16838"/>
                    <a:pt x="4534" y="15264"/>
                    <a:pt x="6201" y="15264"/>
                  </a:cubicBezTo>
                  <a:cubicBezTo>
                    <a:pt x="6261" y="15264"/>
                    <a:pt x="6320" y="15266"/>
                    <a:pt x="6377" y="15271"/>
                  </a:cubicBezTo>
                  <a:cubicBezTo>
                    <a:pt x="7669" y="15393"/>
                    <a:pt x="12507" y="16315"/>
                    <a:pt x="14884" y="16315"/>
                  </a:cubicBezTo>
                  <a:cubicBezTo>
                    <a:pt x="15694" y="16315"/>
                    <a:pt x="16219" y="16207"/>
                    <a:pt x="16219" y="15925"/>
                  </a:cubicBezTo>
                  <a:cubicBezTo>
                    <a:pt x="16219" y="14846"/>
                    <a:pt x="15205" y="12132"/>
                    <a:pt x="15205" y="12132"/>
                  </a:cubicBezTo>
                  <a:lnTo>
                    <a:pt x="15205" y="12132"/>
                  </a:lnTo>
                  <a:cubicBezTo>
                    <a:pt x="15206" y="12132"/>
                    <a:pt x="21222" y="12426"/>
                    <a:pt x="22268" y="13080"/>
                  </a:cubicBezTo>
                  <a:cubicBezTo>
                    <a:pt x="22302" y="13101"/>
                    <a:pt x="22339" y="13111"/>
                    <a:pt x="22379" y="13111"/>
                  </a:cubicBezTo>
                  <a:cubicBezTo>
                    <a:pt x="23584" y="13111"/>
                    <a:pt x="27575" y="3904"/>
                    <a:pt x="27859" y="3303"/>
                  </a:cubicBezTo>
                  <a:cubicBezTo>
                    <a:pt x="28971" y="818"/>
                    <a:pt x="22530" y="2551"/>
                    <a:pt x="22595" y="1178"/>
                  </a:cubicBezTo>
                  <a:lnTo>
                    <a:pt x="22595" y="1178"/>
                  </a:lnTo>
                  <a:cubicBezTo>
                    <a:pt x="22595" y="1178"/>
                    <a:pt x="18472" y="1638"/>
                    <a:pt x="15668" y="1638"/>
                  </a:cubicBezTo>
                  <a:cubicBezTo>
                    <a:pt x="14967" y="1638"/>
                    <a:pt x="14348" y="1609"/>
                    <a:pt x="13897" y="1537"/>
                  </a:cubicBezTo>
                  <a:cubicBezTo>
                    <a:pt x="13655" y="1499"/>
                    <a:pt x="13421" y="1484"/>
                    <a:pt x="13189" y="1484"/>
                  </a:cubicBezTo>
                  <a:cubicBezTo>
                    <a:pt x="12312" y="1484"/>
                    <a:pt x="11469" y="1702"/>
                    <a:pt x="10387" y="1702"/>
                  </a:cubicBezTo>
                  <a:cubicBezTo>
                    <a:pt x="9087" y="1702"/>
                    <a:pt x="7440" y="1387"/>
                    <a:pt x="4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931;p77">
              <a:extLst>
                <a:ext uri="{FF2B5EF4-FFF2-40B4-BE49-F238E27FC236}">
                  <a16:creationId xmlns:a16="http://schemas.microsoft.com/office/drawing/2014/main" id="{3119D593-01E3-41C5-A691-9A3994CF06BD}"/>
                </a:ext>
              </a:extLst>
            </p:cNvPr>
            <p:cNvSpPr/>
            <p:nvPr/>
          </p:nvSpPr>
          <p:spPr>
            <a:xfrm>
              <a:off x="4260000" y="3072475"/>
              <a:ext cx="733275" cy="186225"/>
            </a:xfrm>
            <a:custGeom>
              <a:avLst/>
              <a:gdLst/>
              <a:ahLst/>
              <a:cxnLst/>
              <a:rect l="l" t="t" r="r" b="b"/>
              <a:pathLst>
                <a:path w="29331" h="7449" extrusionOk="0">
                  <a:moveTo>
                    <a:pt x="3368" y="0"/>
                  </a:moveTo>
                  <a:lnTo>
                    <a:pt x="0" y="2812"/>
                  </a:lnTo>
                  <a:cubicBezTo>
                    <a:pt x="0" y="2812"/>
                    <a:pt x="3270" y="7030"/>
                    <a:pt x="4742" y="7357"/>
                  </a:cubicBezTo>
                  <a:cubicBezTo>
                    <a:pt x="5077" y="7424"/>
                    <a:pt x="6093" y="7449"/>
                    <a:pt x="7489" y="7449"/>
                  </a:cubicBezTo>
                  <a:cubicBezTo>
                    <a:pt x="11361" y="7449"/>
                    <a:pt x="18150" y="7259"/>
                    <a:pt x="21407" y="7259"/>
                  </a:cubicBezTo>
                  <a:cubicBezTo>
                    <a:pt x="22133" y="7259"/>
                    <a:pt x="22684" y="7269"/>
                    <a:pt x="22987" y="7292"/>
                  </a:cubicBezTo>
                  <a:cubicBezTo>
                    <a:pt x="23510" y="7331"/>
                    <a:pt x="24018" y="7354"/>
                    <a:pt x="24495" y="7354"/>
                  </a:cubicBezTo>
                  <a:cubicBezTo>
                    <a:pt x="25989" y="7354"/>
                    <a:pt x="27169" y="7135"/>
                    <a:pt x="27467" y="6540"/>
                  </a:cubicBezTo>
                  <a:cubicBezTo>
                    <a:pt x="27859" y="5755"/>
                    <a:pt x="25113" y="5853"/>
                    <a:pt x="24262" y="5166"/>
                  </a:cubicBezTo>
                  <a:cubicBezTo>
                    <a:pt x="23380" y="4480"/>
                    <a:pt x="25047" y="3989"/>
                    <a:pt x="26486" y="3695"/>
                  </a:cubicBezTo>
                  <a:cubicBezTo>
                    <a:pt x="27957" y="3401"/>
                    <a:pt x="29331" y="3695"/>
                    <a:pt x="29135" y="3205"/>
                  </a:cubicBezTo>
                  <a:cubicBezTo>
                    <a:pt x="29035" y="2973"/>
                    <a:pt x="28043" y="2775"/>
                    <a:pt x="26845" y="2775"/>
                  </a:cubicBezTo>
                  <a:cubicBezTo>
                    <a:pt x="25672" y="2775"/>
                    <a:pt x="24302" y="2965"/>
                    <a:pt x="23380" y="3499"/>
                  </a:cubicBezTo>
                  <a:cubicBezTo>
                    <a:pt x="21932" y="4337"/>
                    <a:pt x="15255" y="4465"/>
                    <a:pt x="10937" y="4465"/>
                  </a:cubicBezTo>
                  <a:cubicBezTo>
                    <a:pt x="9696" y="4465"/>
                    <a:pt x="8650" y="4454"/>
                    <a:pt x="7979" y="4447"/>
                  </a:cubicBezTo>
                  <a:cubicBezTo>
                    <a:pt x="4938" y="4382"/>
                    <a:pt x="3368" y="0"/>
                    <a:pt x="3368" y="0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932;p77">
              <a:extLst>
                <a:ext uri="{FF2B5EF4-FFF2-40B4-BE49-F238E27FC236}">
                  <a16:creationId xmlns:a16="http://schemas.microsoft.com/office/drawing/2014/main" id="{97C47660-3B50-41AE-83F1-D2847E5AE622}"/>
                </a:ext>
              </a:extLst>
            </p:cNvPr>
            <p:cNvSpPr/>
            <p:nvPr/>
          </p:nvSpPr>
          <p:spPr>
            <a:xfrm>
              <a:off x="3687775" y="2765925"/>
              <a:ext cx="700600" cy="605350"/>
            </a:xfrm>
            <a:custGeom>
              <a:avLst/>
              <a:gdLst/>
              <a:ahLst/>
              <a:cxnLst/>
              <a:rect l="l" t="t" r="r" b="b"/>
              <a:pathLst>
                <a:path w="28024" h="24214" extrusionOk="0">
                  <a:moveTo>
                    <a:pt x="16896" y="1"/>
                  </a:moveTo>
                  <a:cubicBezTo>
                    <a:pt x="16800" y="1"/>
                    <a:pt x="16705" y="11"/>
                    <a:pt x="16611" y="33"/>
                  </a:cubicBezTo>
                  <a:cubicBezTo>
                    <a:pt x="16611" y="33"/>
                    <a:pt x="9450" y="6017"/>
                    <a:pt x="7325" y="8796"/>
                  </a:cubicBezTo>
                  <a:cubicBezTo>
                    <a:pt x="5200" y="11575"/>
                    <a:pt x="1" y="21156"/>
                    <a:pt x="1" y="21156"/>
                  </a:cubicBezTo>
                  <a:cubicBezTo>
                    <a:pt x="1" y="21156"/>
                    <a:pt x="3877" y="24214"/>
                    <a:pt x="7932" y="24214"/>
                  </a:cubicBezTo>
                  <a:cubicBezTo>
                    <a:pt x="8602" y="24214"/>
                    <a:pt x="9277" y="24130"/>
                    <a:pt x="9941" y="23935"/>
                  </a:cubicBezTo>
                  <a:cubicBezTo>
                    <a:pt x="15009" y="22431"/>
                    <a:pt x="17625" y="22333"/>
                    <a:pt x="17625" y="22333"/>
                  </a:cubicBezTo>
                  <a:cubicBezTo>
                    <a:pt x="17625" y="22333"/>
                    <a:pt x="21697" y="23994"/>
                    <a:pt x="23075" y="23994"/>
                  </a:cubicBezTo>
                  <a:cubicBezTo>
                    <a:pt x="23220" y="23994"/>
                    <a:pt x="23335" y="23976"/>
                    <a:pt x="23413" y="23935"/>
                  </a:cubicBezTo>
                  <a:cubicBezTo>
                    <a:pt x="24197" y="23510"/>
                    <a:pt x="22072" y="18311"/>
                    <a:pt x="22889" y="17363"/>
                  </a:cubicBezTo>
                  <a:cubicBezTo>
                    <a:pt x="23707" y="16415"/>
                    <a:pt x="28023" y="12001"/>
                    <a:pt x="28023" y="12001"/>
                  </a:cubicBezTo>
                  <a:cubicBezTo>
                    <a:pt x="28023" y="12001"/>
                    <a:pt x="21647" y="4774"/>
                    <a:pt x="20927" y="3597"/>
                  </a:cubicBezTo>
                  <a:cubicBezTo>
                    <a:pt x="20221" y="2491"/>
                    <a:pt x="18389" y="1"/>
                    <a:pt x="168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933;p77">
              <a:extLst>
                <a:ext uri="{FF2B5EF4-FFF2-40B4-BE49-F238E27FC236}">
                  <a16:creationId xmlns:a16="http://schemas.microsoft.com/office/drawing/2014/main" id="{50DB4C4A-E2C5-4A99-BEB3-3C1072808CC8}"/>
                </a:ext>
              </a:extLst>
            </p:cNvPr>
            <p:cNvSpPr/>
            <p:nvPr/>
          </p:nvSpPr>
          <p:spPr>
            <a:xfrm>
              <a:off x="4313125" y="3521250"/>
              <a:ext cx="31100" cy="69500"/>
            </a:xfrm>
            <a:custGeom>
              <a:avLst/>
              <a:gdLst/>
              <a:ahLst/>
              <a:cxnLst/>
              <a:rect l="l" t="t" r="r" b="b"/>
              <a:pathLst>
                <a:path w="1244" h="2780" extrusionOk="0">
                  <a:moveTo>
                    <a:pt x="1243" y="0"/>
                  </a:moveTo>
                  <a:lnTo>
                    <a:pt x="1" y="278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934;p77">
              <a:extLst>
                <a:ext uri="{FF2B5EF4-FFF2-40B4-BE49-F238E27FC236}">
                  <a16:creationId xmlns:a16="http://schemas.microsoft.com/office/drawing/2014/main" id="{48B0E6AC-E7D6-49F6-A44A-3CE2B6A60A34}"/>
                </a:ext>
              </a:extLst>
            </p:cNvPr>
            <p:cNvSpPr/>
            <p:nvPr/>
          </p:nvSpPr>
          <p:spPr>
            <a:xfrm>
              <a:off x="4088325" y="3182825"/>
              <a:ext cx="714500" cy="374500"/>
            </a:xfrm>
            <a:custGeom>
              <a:avLst/>
              <a:gdLst/>
              <a:ahLst/>
              <a:cxnLst/>
              <a:rect l="l" t="t" r="r" b="b"/>
              <a:pathLst>
                <a:path w="28580" h="14980" extrusionOk="0">
                  <a:moveTo>
                    <a:pt x="1" y="0"/>
                  </a:moveTo>
                  <a:cubicBezTo>
                    <a:pt x="1" y="0"/>
                    <a:pt x="230" y="8796"/>
                    <a:pt x="12001" y="11706"/>
                  </a:cubicBezTo>
                  <a:cubicBezTo>
                    <a:pt x="23772" y="14649"/>
                    <a:pt x="25734" y="14714"/>
                    <a:pt x="26846" y="14943"/>
                  </a:cubicBezTo>
                  <a:cubicBezTo>
                    <a:pt x="26983" y="14968"/>
                    <a:pt x="27098" y="14979"/>
                    <a:pt x="27195" y="14979"/>
                  </a:cubicBezTo>
                  <a:cubicBezTo>
                    <a:pt x="27860" y="14979"/>
                    <a:pt x="27643" y="14448"/>
                    <a:pt x="27500" y="14191"/>
                  </a:cubicBezTo>
                  <a:cubicBezTo>
                    <a:pt x="27336" y="13897"/>
                    <a:pt x="28317" y="13701"/>
                    <a:pt x="28089" y="13178"/>
                  </a:cubicBezTo>
                  <a:lnTo>
                    <a:pt x="27631" y="12622"/>
                  </a:lnTo>
                  <a:cubicBezTo>
                    <a:pt x="28089" y="12524"/>
                    <a:pt x="28317" y="12033"/>
                    <a:pt x="28121" y="11641"/>
                  </a:cubicBezTo>
                  <a:cubicBezTo>
                    <a:pt x="28121" y="11641"/>
                    <a:pt x="28579" y="11052"/>
                    <a:pt x="28187" y="10693"/>
                  </a:cubicBezTo>
                  <a:cubicBezTo>
                    <a:pt x="28027" y="10546"/>
                    <a:pt x="27726" y="10503"/>
                    <a:pt x="27439" y="10503"/>
                  </a:cubicBezTo>
                  <a:cubicBezTo>
                    <a:pt x="27282" y="10503"/>
                    <a:pt x="27130" y="10515"/>
                    <a:pt x="27007" y="10532"/>
                  </a:cubicBezTo>
                  <a:lnTo>
                    <a:pt x="27007" y="10532"/>
                  </a:lnTo>
                  <a:cubicBezTo>
                    <a:pt x="27248" y="10425"/>
                    <a:pt x="27464" y="10185"/>
                    <a:pt x="27042" y="9810"/>
                  </a:cubicBezTo>
                  <a:cubicBezTo>
                    <a:pt x="26947" y="9726"/>
                    <a:pt x="26851" y="9690"/>
                    <a:pt x="26752" y="9690"/>
                  </a:cubicBezTo>
                  <a:cubicBezTo>
                    <a:pt x="26255" y="9690"/>
                    <a:pt x="25686" y="10567"/>
                    <a:pt x="24890" y="10567"/>
                  </a:cubicBezTo>
                  <a:cubicBezTo>
                    <a:pt x="24856" y="10567"/>
                    <a:pt x="24821" y="10565"/>
                    <a:pt x="24786" y="10562"/>
                  </a:cubicBezTo>
                  <a:cubicBezTo>
                    <a:pt x="24786" y="10562"/>
                    <a:pt x="11772" y="9385"/>
                    <a:pt x="8339" y="5853"/>
                  </a:cubicBezTo>
                  <a:cubicBezTo>
                    <a:pt x="4905" y="2355"/>
                    <a:pt x="4252" y="0"/>
                    <a:pt x="4252" y="0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935;p77">
              <a:extLst>
                <a:ext uri="{FF2B5EF4-FFF2-40B4-BE49-F238E27FC236}">
                  <a16:creationId xmlns:a16="http://schemas.microsoft.com/office/drawing/2014/main" id="{25818695-3156-4E8C-8E97-B8AA2075B5A4}"/>
                </a:ext>
              </a:extLst>
            </p:cNvPr>
            <p:cNvSpPr/>
            <p:nvPr/>
          </p:nvSpPr>
          <p:spPr>
            <a:xfrm>
              <a:off x="4024575" y="2819550"/>
              <a:ext cx="208475" cy="382100"/>
            </a:xfrm>
            <a:custGeom>
              <a:avLst/>
              <a:gdLst/>
              <a:ahLst/>
              <a:cxnLst/>
              <a:rect l="l" t="t" r="r" b="b"/>
              <a:pathLst>
                <a:path w="8339" h="15284" extrusionOk="0">
                  <a:moveTo>
                    <a:pt x="2012" y="0"/>
                  </a:moveTo>
                  <a:cubicBezTo>
                    <a:pt x="1604" y="0"/>
                    <a:pt x="1180" y="110"/>
                    <a:pt x="752" y="373"/>
                  </a:cubicBezTo>
                  <a:cubicBezTo>
                    <a:pt x="752" y="373"/>
                    <a:pt x="654" y="2041"/>
                    <a:pt x="523" y="4166"/>
                  </a:cubicBezTo>
                  <a:cubicBezTo>
                    <a:pt x="425" y="6291"/>
                    <a:pt x="0" y="15283"/>
                    <a:pt x="0" y="15283"/>
                  </a:cubicBezTo>
                  <a:cubicBezTo>
                    <a:pt x="0" y="15283"/>
                    <a:pt x="4970" y="15283"/>
                    <a:pt x="7227" y="14793"/>
                  </a:cubicBezTo>
                  <a:cubicBezTo>
                    <a:pt x="7881" y="14629"/>
                    <a:pt x="8338" y="14433"/>
                    <a:pt x="8306" y="14204"/>
                  </a:cubicBezTo>
                  <a:cubicBezTo>
                    <a:pt x="8306" y="13093"/>
                    <a:pt x="5690" y="2695"/>
                    <a:pt x="5690" y="2695"/>
                  </a:cubicBezTo>
                  <a:cubicBezTo>
                    <a:pt x="5690" y="2695"/>
                    <a:pt x="4037" y="0"/>
                    <a:pt x="20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936;p77">
              <a:extLst>
                <a:ext uri="{FF2B5EF4-FFF2-40B4-BE49-F238E27FC236}">
                  <a16:creationId xmlns:a16="http://schemas.microsoft.com/office/drawing/2014/main" id="{C3975C3C-9FCD-45A9-8CEB-87E998C112CA}"/>
                </a:ext>
              </a:extLst>
            </p:cNvPr>
            <p:cNvSpPr/>
            <p:nvPr/>
          </p:nvSpPr>
          <p:spPr>
            <a:xfrm>
              <a:off x="4159450" y="2426675"/>
              <a:ext cx="286950" cy="318825"/>
            </a:xfrm>
            <a:custGeom>
              <a:avLst/>
              <a:gdLst/>
              <a:ahLst/>
              <a:cxnLst/>
              <a:rect l="l" t="t" r="r" b="b"/>
              <a:pathLst>
                <a:path w="11478" h="12753" extrusionOk="0">
                  <a:moveTo>
                    <a:pt x="7096" y="1"/>
                  </a:moveTo>
                  <a:cubicBezTo>
                    <a:pt x="5527" y="1047"/>
                    <a:pt x="3924" y="2028"/>
                    <a:pt x="2257" y="2911"/>
                  </a:cubicBezTo>
                  <a:cubicBezTo>
                    <a:pt x="1" y="4088"/>
                    <a:pt x="3074" y="6606"/>
                    <a:pt x="1832" y="7717"/>
                  </a:cubicBezTo>
                  <a:cubicBezTo>
                    <a:pt x="589" y="8829"/>
                    <a:pt x="2976" y="12753"/>
                    <a:pt x="2976" y="12753"/>
                  </a:cubicBezTo>
                  <a:cubicBezTo>
                    <a:pt x="2976" y="12753"/>
                    <a:pt x="8894" y="12034"/>
                    <a:pt x="10170" y="11216"/>
                  </a:cubicBezTo>
                  <a:cubicBezTo>
                    <a:pt x="11478" y="10399"/>
                    <a:pt x="10595" y="8371"/>
                    <a:pt x="10595" y="8371"/>
                  </a:cubicBezTo>
                  <a:cubicBezTo>
                    <a:pt x="10954" y="7848"/>
                    <a:pt x="10529" y="7129"/>
                    <a:pt x="10529" y="7129"/>
                  </a:cubicBezTo>
                  <a:cubicBezTo>
                    <a:pt x="10889" y="6508"/>
                    <a:pt x="9581" y="5919"/>
                    <a:pt x="9581" y="5919"/>
                  </a:cubicBezTo>
                  <a:cubicBezTo>
                    <a:pt x="9581" y="5919"/>
                    <a:pt x="10104" y="5755"/>
                    <a:pt x="10202" y="4905"/>
                  </a:cubicBezTo>
                  <a:cubicBezTo>
                    <a:pt x="10261" y="4376"/>
                    <a:pt x="10085" y="4270"/>
                    <a:pt x="9680" y="4270"/>
                  </a:cubicBezTo>
                  <a:cubicBezTo>
                    <a:pt x="9410" y="4270"/>
                    <a:pt x="9038" y="4317"/>
                    <a:pt x="8567" y="4317"/>
                  </a:cubicBezTo>
                  <a:cubicBezTo>
                    <a:pt x="7390" y="4317"/>
                    <a:pt x="7260" y="197"/>
                    <a:pt x="7096" y="1"/>
                  </a:cubicBezTo>
                  <a:close/>
                </a:path>
              </a:pathLst>
            </a:custGeom>
            <a:solidFill>
              <a:srgbClr val="B37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937;p77">
              <a:extLst>
                <a:ext uri="{FF2B5EF4-FFF2-40B4-BE49-F238E27FC236}">
                  <a16:creationId xmlns:a16="http://schemas.microsoft.com/office/drawing/2014/main" id="{07CE4999-7B93-43E3-A98A-D92BB46A366D}"/>
                </a:ext>
              </a:extLst>
            </p:cNvPr>
            <p:cNvSpPr/>
            <p:nvPr/>
          </p:nvSpPr>
          <p:spPr>
            <a:xfrm>
              <a:off x="4159450" y="2426675"/>
              <a:ext cx="183950" cy="319650"/>
            </a:xfrm>
            <a:custGeom>
              <a:avLst/>
              <a:gdLst/>
              <a:ahLst/>
              <a:cxnLst/>
              <a:rect l="l" t="t" r="r" b="b"/>
              <a:pathLst>
                <a:path w="7358" h="12786" extrusionOk="0">
                  <a:moveTo>
                    <a:pt x="7096" y="1"/>
                  </a:moveTo>
                  <a:cubicBezTo>
                    <a:pt x="5527" y="1047"/>
                    <a:pt x="3924" y="2028"/>
                    <a:pt x="2289" y="2943"/>
                  </a:cubicBezTo>
                  <a:cubicBezTo>
                    <a:pt x="1" y="4121"/>
                    <a:pt x="3107" y="6638"/>
                    <a:pt x="1832" y="7750"/>
                  </a:cubicBezTo>
                  <a:cubicBezTo>
                    <a:pt x="589" y="8829"/>
                    <a:pt x="3009" y="12786"/>
                    <a:pt x="3009" y="12786"/>
                  </a:cubicBezTo>
                  <a:cubicBezTo>
                    <a:pt x="3009" y="12786"/>
                    <a:pt x="3990" y="12655"/>
                    <a:pt x="5232" y="12459"/>
                  </a:cubicBezTo>
                  <a:cubicBezTo>
                    <a:pt x="5428" y="11903"/>
                    <a:pt x="5461" y="11249"/>
                    <a:pt x="5298" y="10660"/>
                  </a:cubicBezTo>
                  <a:cubicBezTo>
                    <a:pt x="5069" y="9941"/>
                    <a:pt x="4742" y="9254"/>
                    <a:pt x="4905" y="8469"/>
                  </a:cubicBezTo>
                  <a:cubicBezTo>
                    <a:pt x="5101" y="7423"/>
                    <a:pt x="6311" y="5788"/>
                    <a:pt x="4971" y="5134"/>
                  </a:cubicBezTo>
                  <a:cubicBezTo>
                    <a:pt x="4742" y="4971"/>
                    <a:pt x="4709" y="4676"/>
                    <a:pt x="4905" y="4480"/>
                  </a:cubicBezTo>
                  <a:cubicBezTo>
                    <a:pt x="5134" y="4219"/>
                    <a:pt x="5527" y="3924"/>
                    <a:pt x="5559" y="3565"/>
                  </a:cubicBezTo>
                  <a:cubicBezTo>
                    <a:pt x="5559" y="3336"/>
                    <a:pt x="5723" y="3140"/>
                    <a:pt x="5952" y="3140"/>
                  </a:cubicBezTo>
                  <a:cubicBezTo>
                    <a:pt x="6834" y="3140"/>
                    <a:pt x="7063" y="2355"/>
                    <a:pt x="7358" y="1668"/>
                  </a:cubicBezTo>
                  <a:cubicBezTo>
                    <a:pt x="7227" y="818"/>
                    <a:pt x="7161" y="99"/>
                    <a:pt x="7096" y="1"/>
                  </a:cubicBezTo>
                  <a:close/>
                </a:path>
              </a:pathLst>
            </a:custGeom>
            <a:solidFill>
              <a:srgbClr val="9D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938;p77">
              <a:extLst>
                <a:ext uri="{FF2B5EF4-FFF2-40B4-BE49-F238E27FC236}">
                  <a16:creationId xmlns:a16="http://schemas.microsoft.com/office/drawing/2014/main" id="{34A2AABE-52A3-4FDD-955F-9EBA9A28636E}"/>
                </a:ext>
              </a:extLst>
            </p:cNvPr>
            <p:cNvSpPr/>
            <p:nvPr/>
          </p:nvSpPr>
          <p:spPr>
            <a:xfrm>
              <a:off x="4134100" y="2759575"/>
              <a:ext cx="125925" cy="88925"/>
            </a:xfrm>
            <a:custGeom>
              <a:avLst/>
              <a:gdLst/>
              <a:ahLst/>
              <a:cxnLst/>
              <a:rect l="l" t="t" r="r" b="b"/>
              <a:pathLst>
                <a:path w="5037" h="3557" extrusionOk="0">
                  <a:moveTo>
                    <a:pt x="4088" y="1"/>
                  </a:moveTo>
                  <a:cubicBezTo>
                    <a:pt x="3769" y="1"/>
                    <a:pt x="3451" y="42"/>
                    <a:pt x="3140" y="124"/>
                  </a:cubicBezTo>
                  <a:cubicBezTo>
                    <a:pt x="2355" y="352"/>
                    <a:pt x="1570" y="614"/>
                    <a:pt x="786" y="941"/>
                  </a:cubicBezTo>
                  <a:cubicBezTo>
                    <a:pt x="1" y="2739"/>
                    <a:pt x="3074" y="3557"/>
                    <a:pt x="3074" y="3557"/>
                  </a:cubicBezTo>
                  <a:cubicBezTo>
                    <a:pt x="3074" y="2249"/>
                    <a:pt x="5036" y="124"/>
                    <a:pt x="5036" y="124"/>
                  </a:cubicBezTo>
                  <a:cubicBezTo>
                    <a:pt x="4726" y="42"/>
                    <a:pt x="4407" y="1"/>
                    <a:pt x="4088" y="1"/>
                  </a:cubicBezTo>
                  <a:close/>
                </a:path>
              </a:pathLst>
            </a:custGeom>
            <a:solidFill>
              <a:srgbClr val="A96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939;p77">
              <a:extLst>
                <a:ext uri="{FF2B5EF4-FFF2-40B4-BE49-F238E27FC236}">
                  <a16:creationId xmlns:a16="http://schemas.microsoft.com/office/drawing/2014/main" id="{DDCEB6B3-1135-4E87-8F77-EA70A62AFFDE}"/>
                </a:ext>
              </a:extLst>
            </p:cNvPr>
            <p:cNvSpPr/>
            <p:nvPr/>
          </p:nvSpPr>
          <p:spPr>
            <a:xfrm>
              <a:off x="3799775" y="2192500"/>
              <a:ext cx="621275" cy="614825"/>
            </a:xfrm>
            <a:custGeom>
              <a:avLst/>
              <a:gdLst/>
              <a:ahLst/>
              <a:cxnLst/>
              <a:rect l="l" t="t" r="r" b="b"/>
              <a:pathLst>
                <a:path w="24851" h="24593" extrusionOk="0">
                  <a:moveTo>
                    <a:pt x="15403" y="1"/>
                  </a:moveTo>
                  <a:cubicBezTo>
                    <a:pt x="15106" y="1"/>
                    <a:pt x="14779" y="26"/>
                    <a:pt x="14420" y="81"/>
                  </a:cubicBezTo>
                  <a:cubicBezTo>
                    <a:pt x="11020" y="572"/>
                    <a:pt x="11837" y="2861"/>
                    <a:pt x="11837" y="2861"/>
                  </a:cubicBezTo>
                  <a:cubicBezTo>
                    <a:pt x="10919" y="2342"/>
                    <a:pt x="9892" y="2079"/>
                    <a:pt x="8852" y="2079"/>
                  </a:cubicBezTo>
                  <a:cubicBezTo>
                    <a:pt x="8187" y="2079"/>
                    <a:pt x="7517" y="2186"/>
                    <a:pt x="6867" y="2403"/>
                  </a:cubicBezTo>
                  <a:cubicBezTo>
                    <a:pt x="4153" y="3351"/>
                    <a:pt x="5690" y="6883"/>
                    <a:pt x="5690" y="6883"/>
                  </a:cubicBezTo>
                  <a:cubicBezTo>
                    <a:pt x="4186" y="7111"/>
                    <a:pt x="2878" y="8027"/>
                    <a:pt x="2126" y="9368"/>
                  </a:cubicBezTo>
                  <a:cubicBezTo>
                    <a:pt x="949" y="11558"/>
                    <a:pt x="4447" y="13324"/>
                    <a:pt x="4447" y="13324"/>
                  </a:cubicBezTo>
                  <a:cubicBezTo>
                    <a:pt x="4447" y="13324"/>
                    <a:pt x="4426" y="13322"/>
                    <a:pt x="4385" y="13322"/>
                  </a:cubicBezTo>
                  <a:cubicBezTo>
                    <a:pt x="4058" y="13322"/>
                    <a:pt x="2502" y="13452"/>
                    <a:pt x="1308" y="15809"/>
                  </a:cubicBezTo>
                  <a:cubicBezTo>
                    <a:pt x="0" y="18425"/>
                    <a:pt x="4316" y="19504"/>
                    <a:pt x="4316" y="19504"/>
                  </a:cubicBezTo>
                  <a:cubicBezTo>
                    <a:pt x="4316" y="19504"/>
                    <a:pt x="3891" y="20387"/>
                    <a:pt x="6507" y="22447"/>
                  </a:cubicBezTo>
                  <a:cubicBezTo>
                    <a:pt x="7584" y="23295"/>
                    <a:pt x="8467" y="23545"/>
                    <a:pt x="9134" y="23545"/>
                  </a:cubicBezTo>
                  <a:cubicBezTo>
                    <a:pt x="9730" y="23545"/>
                    <a:pt x="10153" y="23344"/>
                    <a:pt x="10385" y="23195"/>
                  </a:cubicBezTo>
                  <a:lnTo>
                    <a:pt x="10385" y="23195"/>
                  </a:lnTo>
                  <a:cubicBezTo>
                    <a:pt x="10531" y="23349"/>
                    <a:pt x="11020" y="23646"/>
                    <a:pt x="12295" y="24213"/>
                  </a:cubicBezTo>
                  <a:cubicBezTo>
                    <a:pt x="12819" y="24469"/>
                    <a:pt x="13381" y="24593"/>
                    <a:pt x="13940" y="24593"/>
                  </a:cubicBezTo>
                  <a:cubicBezTo>
                    <a:pt x="15089" y="24593"/>
                    <a:pt x="16223" y="24069"/>
                    <a:pt x="16971" y="23101"/>
                  </a:cubicBezTo>
                  <a:cubicBezTo>
                    <a:pt x="16971" y="23101"/>
                    <a:pt x="17122" y="23142"/>
                    <a:pt x="17350" y="23142"/>
                  </a:cubicBezTo>
                  <a:cubicBezTo>
                    <a:pt x="17880" y="23142"/>
                    <a:pt x="18825" y="22919"/>
                    <a:pt x="19260" y="21433"/>
                  </a:cubicBezTo>
                  <a:cubicBezTo>
                    <a:pt x="19881" y="19308"/>
                    <a:pt x="18050" y="19014"/>
                    <a:pt x="18050" y="19014"/>
                  </a:cubicBezTo>
                  <a:cubicBezTo>
                    <a:pt x="18050" y="19014"/>
                    <a:pt x="18834" y="18883"/>
                    <a:pt x="19227" y="16659"/>
                  </a:cubicBezTo>
                  <a:cubicBezTo>
                    <a:pt x="19587" y="14469"/>
                    <a:pt x="17690" y="14403"/>
                    <a:pt x="17690" y="14403"/>
                  </a:cubicBezTo>
                  <a:cubicBezTo>
                    <a:pt x="19815" y="14109"/>
                    <a:pt x="19227" y="12310"/>
                    <a:pt x="19227" y="12310"/>
                  </a:cubicBezTo>
                  <a:lnTo>
                    <a:pt x="20044" y="12310"/>
                  </a:lnTo>
                  <a:cubicBezTo>
                    <a:pt x="20633" y="12212"/>
                    <a:pt x="20993" y="11591"/>
                    <a:pt x="20764" y="11035"/>
                  </a:cubicBezTo>
                  <a:lnTo>
                    <a:pt x="20764" y="11035"/>
                  </a:lnTo>
                  <a:cubicBezTo>
                    <a:pt x="20857" y="11061"/>
                    <a:pt x="20938" y="11073"/>
                    <a:pt x="21006" y="11073"/>
                  </a:cubicBezTo>
                  <a:cubicBezTo>
                    <a:pt x="21532" y="11073"/>
                    <a:pt x="21352" y="10381"/>
                    <a:pt x="21352" y="10381"/>
                  </a:cubicBezTo>
                  <a:lnTo>
                    <a:pt x="21352" y="10381"/>
                  </a:lnTo>
                  <a:cubicBezTo>
                    <a:pt x="21352" y="10381"/>
                    <a:pt x="21491" y="10395"/>
                    <a:pt x="21710" y="10395"/>
                  </a:cubicBezTo>
                  <a:cubicBezTo>
                    <a:pt x="22503" y="10395"/>
                    <a:pt x="24352" y="10215"/>
                    <a:pt x="24557" y="8550"/>
                  </a:cubicBezTo>
                  <a:cubicBezTo>
                    <a:pt x="24786" y="7373"/>
                    <a:pt x="24033" y="6229"/>
                    <a:pt x="22889" y="5934"/>
                  </a:cubicBezTo>
                  <a:cubicBezTo>
                    <a:pt x="22889" y="5934"/>
                    <a:pt x="24851" y="3809"/>
                    <a:pt x="22889" y="2338"/>
                  </a:cubicBezTo>
                  <a:cubicBezTo>
                    <a:pt x="21997" y="1669"/>
                    <a:pt x="20964" y="1486"/>
                    <a:pt x="20101" y="1486"/>
                  </a:cubicBezTo>
                  <a:cubicBezTo>
                    <a:pt x="19067" y="1486"/>
                    <a:pt x="18279" y="1749"/>
                    <a:pt x="18279" y="1749"/>
                  </a:cubicBezTo>
                  <a:cubicBezTo>
                    <a:pt x="18279" y="1749"/>
                    <a:pt x="17887" y="1"/>
                    <a:pt x="154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940;p77">
              <a:extLst>
                <a:ext uri="{FF2B5EF4-FFF2-40B4-BE49-F238E27FC236}">
                  <a16:creationId xmlns:a16="http://schemas.microsoft.com/office/drawing/2014/main" id="{CEFEF28C-387B-40BC-B14A-E3566B3B6873}"/>
                </a:ext>
              </a:extLst>
            </p:cNvPr>
            <p:cNvSpPr/>
            <p:nvPr/>
          </p:nvSpPr>
          <p:spPr>
            <a:xfrm>
              <a:off x="4076875" y="2192400"/>
              <a:ext cx="116925" cy="79800"/>
            </a:xfrm>
            <a:custGeom>
              <a:avLst/>
              <a:gdLst/>
              <a:ahLst/>
              <a:cxnLst/>
              <a:rect l="l" t="t" r="r" b="b"/>
              <a:pathLst>
                <a:path w="4677" h="3192" extrusionOk="0">
                  <a:moveTo>
                    <a:pt x="4174" y="0"/>
                  </a:moveTo>
                  <a:cubicBezTo>
                    <a:pt x="3884" y="0"/>
                    <a:pt x="3594" y="23"/>
                    <a:pt x="3304" y="85"/>
                  </a:cubicBezTo>
                  <a:cubicBezTo>
                    <a:pt x="1" y="576"/>
                    <a:pt x="720" y="2767"/>
                    <a:pt x="753" y="2865"/>
                  </a:cubicBezTo>
                  <a:lnTo>
                    <a:pt x="2028" y="3192"/>
                  </a:lnTo>
                  <a:cubicBezTo>
                    <a:pt x="1963" y="2570"/>
                    <a:pt x="2028" y="1982"/>
                    <a:pt x="2224" y="1393"/>
                  </a:cubicBezTo>
                  <a:cubicBezTo>
                    <a:pt x="2519" y="772"/>
                    <a:pt x="3107" y="347"/>
                    <a:pt x="3794" y="216"/>
                  </a:cubicBezTo>
                  <a:cubicBezTo>
                    <a:pt x="4088" y="118"/>
                    <a:pt x="4383" y="53"/>
                    <a:pt x="4677" y="20"/>
                  </a:cubicBezTo>
                  <a:cubicBezTo>
                    <a:pt x="4509" y="8"/>
                    <a:pt x="4342" y="0"/>
                    <a:pt x="4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941;p77">
              <a:extLst>
                <a:ext uri="{FF2B5EF4-FFF2-40B4-BE49-F238E27FC236}">
                  <a16:creationId xmlns:a16="http://schemas.microsoft.com/office/drawing/2014/main" id="{AE31258D-7AB1-444C-B7EB-61BABAF2620C}"/>
                </a:ext>
              </a:extLst>
            </p:cNvPr>
            <p:cNvSpPr/>
            <p:nvPr/>
          </p:nvSpPr>
          <p:spPr>
            <a:xfrm>
              <a:off x="3799775" y="2244450"/>
              <a:ext cx="427550" cy="562350"/>
            </a:xfrm>
            <a:custGeom>
              <a:avLst/>
              <a:gdLst/>
              <a:ahLst/>
              <a:cxnLst/>
              <a:rect l="l" t="t" r="r" b="b"/>
              <a:pathLst>
                <a:path w="17102" h="22494" extrusionOk="0">
                  <a:moveTo>
                    <a:pt x="8828" y="1"/>
                  </a:moveTo>
                  <a:cubicBezTo>
                    <a:pt x="8166" y="1"/>
                    <a:pt x="7504" y="108"/>
                    <a:pt x="6867" y="325"/>
                  </a:cubicBezTo>
                  <a:cubicBezTo>
                    <a:pt x="4153" y="1273"/>
                    <a:pt x="5690" y="4805"/>
                    <a:pt x="5690" y="4805"/>
                  </a:cubicBezTo>
                  <a:cubicBezTo>
                    <a:pt x="4186" y="5033"/>
                    <a:pt x="2878" y="5949"/>
                    <a:pt x="2126" y="7290"/>
                  </a:cubicBezTo>
                  <a:cubicBezTo>
                    <a:pt x="949" y="9480"/>
                    <a:pt x="4447" y="11246"/>
                    <a:pt x="4447" y="11246"/>
                  </a:cubicBezTo>
                  <a:cubicBezTo>
                    <a:pt x="4447" y="11246"/>
                    <a:pt x="4426" y="11244"/>
                    <a:pt x="4385" y="11244"/>
                  </a:cubicBezTo>
                  <a:cubicBezTo>
                    <a:pt x="4058" y="11244"/>
                    <a:pt x="2502" y="11374"/>
                    <a:pt x="1308" y="13731"/>
                  </a:cubicBezTo>
                  <a:cubicBezTo>
                    <a:pt x="0" y="16347"/>
                    <a:pt x="4316" y="17426"/>
                    <a:pt x="4316" y="17426"/>
                  </a:cubicBezTo>
                  <a:cubicBezTo>
                    <a:pt x="4316" y="17426"/>
                    <a:pt x="3891" y="18309"/>
                    <a:pt x="6507" y="20369"/>
                  </a:cubicBezTo>
                  <a:cubicBezTo>
                    <a:pt x="7592" y="21213"/>
                    <a:pt x="8478" y="21458"/>
                    <a:pt x="9145" y="21458"/>
                  </a:cubicBezTo>
                  <a:cubicBezTo>
                    <a:pt x="9744" y="21458"/>
                    <a:pt x="10166" y="21260"/>
                    <a:pt x="10398" y="21121"/>
                  </a:cubicBezTo>
                  <a:cubicBezTo>
                    <a:pt x="10529" y="21252"/>
                    <a:pt x="11020" y="21579"/>
                    <a:pt x="12295" y="22135"/>
                  </a:cubicBezTo>
                  <a:cubicBezTo>
                    <a:pt x="12811" y="22377"/>
                    <a:pt x="13361" y="22493"/>
                    <a:pt x="13906" y="22493"/>
                  </a:cubicBezTo>
                  <a:cubicBezTo>
                    <a:pt x="15055" y="22493"/>
                    <a:pt x="16184" y="21976"/>
                    <a:pt x="16938" y="21023"/>
                  </a:cubicBezTo>
                  <a:cubicBezTo>
                    <a:pt x="16971" y="21056"/>
                    <a:pt x="17036" y="21056"/>
                    <a:pt x="17101" y="21056"/>
                  </a:cubicBezTo>
                  <a:cubicBezTo>
                    <a:pt x="17069" y="21023"/>
                    <a:pt x="17036" y="20957"/>
                    <a:pt x="17003" y="20925"/>
                  </a:cubicBezTo>
                  <a:cubicBezTo>
                    <a:pt x="16080" y="21282"/>
                    <a:pt x="15374" y="21992"/>
                    <a:pt x="14341" y="21992"/>
                  </a:cubicBezTo>
                  <a:cubicBezTo>
                    <a:pt x="14240" y="21992"/>
                    <a:pt x="14136" y="21986"/>
                    <a:pt x="14028" y="21971"/>
                  </a:cubicBezTo>
                  <a:cubicBezTo>
                    <a:pt x="12655" y="21775"/>
                    <a:pt x="11968" y="20729"/>
                    <a:pt x="11020" y="19878"/>
                  </a:cubicBezTo>
                  <a:cubicBezTo>
                    <a:pt x="10860" y="19719"/>
                    <a:pt x="10738" y="19665"/>
                    <a:pt x="10603" y="19665"/>
                  </a:cubicBezTo>
                  <a:cubicBezTo>
                    <a:pt x="10490" y="19665"/>
                    <a:pt x="10366" y="19703"/>
                    <a:pt x="10202" y="19748"/>
                  </a:cubicBezTo>
                  <a:cubicBezTo>
                    <a:pt x="9712" y="19878"/>
                    <a:pt x="9188" y="19944"/>
                    <a:pt x="8698" y="19976"/>
                  </a:cubicBezTo>
                  <a:cubicBezTo>
                    <a:pt x="8657" y="19978"/>
                    <a:pt x="8616" y="19979"/>
                    <a:pt x="8575" y="19979"/>
                  </a:cubicBezTo>
                  <a:cubicBezTo>
                    <a:pt x="7641" y="19979"/>
                    <a:pt x="6771" y="19622"/>
                    <a:pt x="6082" y="18996"/>
                  </a:cubicBezTo>
                  <a:cubicBezTo>
                    <a:pt x="5690" y="18603"/>
                    <a:pt x="5395" y="18113"/>
                    <a:pt x="5199" y="17590"/>
                  </a:cubicBezTo>
                  <a:cubicBezTo>
                    <a:pt x="5069" y="17197"/>
                    <a:pt x="5003" y="16837"/>
                    <a:pt x="4970" y="16445"/>
                  </a:cubicBezTo>
                  <a:cubicBezTo>
                    <a:pt x="4938" y="16183"/>
                    <a:pt x="4905" y="15955"/>
                    <a:pt x="4807" y="15758"/>
                  </a:cubicBezTo>
                  <a:cubicBezTo>
                    <a:pt x="4705" y="15580"/>
                    <a:pt x="4564" y="15561"/>
                    <a:pt x="4398" y="15561"/>
                  </a:cubicBezTo>
                  <a:cubicBezTo>
                    <a:pt x="4351" y="15561"/>
                    <a:pt x="4302" y="15562"/>
                    <a:pt x="4251" y="15562"/>
                  </a:cubicBezTo>
                  <a:cubicBezTo>
                    <a:pt x="4055" y="15599"/>
                    <a:pt x="3859" y="15617"/>
                    <a:pt x="3662" y="15617"/>
                  </a:cubicBezTo>
                  <a:cubicBezTo>
                    <a:pt x="3336" y="15617"/>
                    <a:pt x="3009" y="15566"/>
                    <a:pt x="2682" y="15464"/>
                  </a:cubicBezTo>
                  <a:cubicBezTo>
                    <a:pt x="2093" y="15235"/>
                    <a:pt x="1406" y="14549"/>
                    <a:pt x="1472" y="13862"/>
                  </a:cubicBezTo>
                  <a:cubicBezTo>
                    <a:pt x="1504" y="13273"/>
                    <a:pt x="2028" y="12946"/>
                    <a:pt x="2485" y="12718"/>
                  </a:cubicBezTo>
                  <a:cubicBezTo>
                    <a:pt x="3532" y="12260"/>
                    <a:pt x="4643" y="12194"/>
                    <a:pt x="5722" y="12031"/>
                  </a:cubicBezTo>
                  <a:cubicBezTo>
                    <a:pt x="5199" y="10985"/>
                    <a:pt x="4316" y="10102"/>
                    <a:pt x="3924" y="8990"/>
                  </a:cubicBezTo>
                  <a:cubicBezTo>
                    <a:pt x="3466" y="7715"/>
                    <a:pt x="4055" y="6734"/>
                    <a:pt x="5232" y="6211"/>
                  </a:cubicBezTo>
                  <a:cubicBezTo>
                    <a:pt x="5624" y="6047"/>
                    <a:pt x="6278" y="5916"/>
                    <a:pt x="6573" y="5589"/>
                  </a:cubicBezTo>
                  <a:cubicBezTo>
                    <a:pt x="6834" y="5295"/>
                    <a:pt x="6736" y="4445"/>
                    <a:pt x="6736" y="3987"/>
                  </a:cubicBezTo>
                  <a:cubicBezTo>
                    <a:pt x="6638" y="2450"/>
                    <a:pt x="7096" y="946"/>
                    <a:pt x="8796" y="554"/>
                  </a:cubicBezTo>
                  <a:cubicBezTo>
                    <a:pt x="9149" y="497"/>
                    <a:pt x="9507" y="468"/>
                    <a:pt x="9864" y="468"/>
                  </a:cubicBezTo>
                  <a:cubicBezTo>
                    <a:pt x="10531" y="468"/>
                    <a:pt x="11198" y="570"/>
                    <a:pt x="11837" y="783"/>
                  </a:cubicBezTo>
                  <a:cubicBezTo>
                    <a:pt x="10899" y="264"/>
                    <a:pt x="9864" y="1"/>
                    <a:pt x="8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942;p77">
              <a:extLst>
                <a:ext uri="{FF2B5EF4-FFF2-40B4-BE49-F238E27FC236}">
                  <a16:creationId xmlns:a16="http://schemas.microsoft.com/office/drawing/2014/main" id="{88891FBF-B38C-40CB-AC24-70295C9CB135}"/>
                </a:ext>
              </a:extLst>
            </p:cNvPr>
            <p:cNvSpPr/>
            <p:nvPr/>
          </p:nvSpPr>
          <p:spPr>
            <a:xfrm>
              <a:off x="4290250" y="2498200"/>
              <a:ext cx="60500" cy="34775"/>
            </a:xfrm>
            <a:custGeom>
              <a:avLst/>
              <a:gdLst/>
              <a:ahLst/>
              <a:cxnLst/>
              <a:rect l="l" t="t" r="r" b="b"/>
              <a:pathLst>
                <a:path w="2420" h="1391" extrusionOk="0">
                  <a:moveTo>
                    <a:pt x="1288" y="1"/>
                  </a:moveTo>
                  <a:cubicBezTo>
                    <a:pt x="1145" y="1"/>
                    <a:pt x="998" y="17"/>
                    <a:pt x="850" y="50"/>
                  </a:cubicBezTo>
                  <a:cubicBezTo>
                    <a:pt x="589" y="148"/>
                    <a:pt x="327" y="344"/>
                    <a:pt x="196" y="606"/>
                  </a:cubicBezTo>
                  <a:cubicBezTo>
                    <a:pt x="66" y="835"/>
                    <a:pt x="0" y="1129"/>
                    <a:pt x="66" y="1390"/>
                  </a:cubicBezTo>
                  <a:cubicBezTo>
                    <a:pt x="196" y="965"/>
                    <a:pt x="556" y="606"/>
                    <a:pt x="981" y="442"/>
                  </a:cubicBezTo>
                  <a:cubicBezTo>
                    <a:pt x="1149" y="394"/>
                    <a:pt x="1316" y="364"/>
                    <a:pt x="1484" y="364"/>
                  </a:cubicBezTo>
                  <a:cubicBezTo>
                    <a:pt x="1545" y="364"/>
                    <a:pt x="1607" y="368"/>
                    <a:pt x="1668" y="377"/>
                  </a:cubicBezTo>
                  <a:cubicBezTo>
                    <a:pt x="1766" y="409"/>
                    <a:pt x="1897" y="409"/>
                    <a:pt x="2028" y="409"/>
                  </a:cubicBezTo>
                  <a:cubicBezTo>
                    <a:pt x="2158" y="409"/>
                    <a:pt x="2289" y="442"/>
                    <a:pt x="2420" y="442"/>
                  </a:cubicBezTo>
                  <a:cubicBezTo>
                    <a:pt x="2191" y="279"/>
                    <a:pt x="1962" y="148"/>
                    <a:pt x="1701" y="50"/>
                  </a:cubicBezTo>
                  <a:cubicBezTo>
                    <a:pt x="1570" y="17"/>
                    <a:pt x="1431" y="1"/>
                    <a:pt x="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943;p77">
              <a:extLst>
                <a:ext uri="{FF2B5EF4-FFF2-40B4-BE49-F238E27FC236}">
                  <a16:creationId xmlns:a16="http://schemas.microsoft.com/office/drawing/2014/main" id="{49272449-9329-4EA6-B81C-0EB63891F7C9}"/>
                </a:ext>
              </a:extLst>
            </p:cNvPr>
            <p:cNvSpPr/>
            <p:nvPr/>
          </p:nvSpPr>
          <p:spPr>
            <a:xfrm>
              <a:off x="4315625" y="2530500"/>
              <a:ext cx="17150" cy="12500"/>
            </a:xfrm>
            <a:custGeom>
              <a:avLst/>
              <a:gdLst/>
              <a:ahLst/>
              <a:cxnLst/>
              <a:rect l="l" t="t" r="r" b="b"/>
              <a:pathLst>
                <a:path w="686" h="500" extrusionOk="0">
                  <a:moveTo>
                    <a:pt x="359" y="0"/>
                  </a:moveTo>
                  <a:cubicBezTo>
                    <a:pt x="1" y="0"/>
                    <a:pt x="342" y="499"/>
                    <a:pt x="555" y="499"/>
                  </a:cubicBezTo>
                  <a:cubicBezTo>
                    <a:pt x="614" y="499"/>
                    <a:pt x="664" y="460"/>
                    <a:pt x="686" y="360"/>
                  </a:cubicBezTo>
                  <a:cubicBezTo>
                    <a:pt x="686" y="164"/>
                    <a:pt x="555" y="0"/>
                    <a:pt x="359" y="0"/>
                  </a:cubicBezTo>
                  <a:close/>
                </a:path>
              </a:pathLst>
            </a:custGeom>
            <a:solidFill>
              <a:srgbClr val="0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944;p77">
              <a:extLst>
                <a:ext uri="{FF2B5EF4-FFF2-40B4-BE49-F238E27FC236}">
                  <a16:creationId xmlns:a16="http://schemas.microsoft.com/office/drawing/2014/main" id="{0EEC2B43-B959-47B5-97C6-B025C17199EF}"/>
                </a:ext>
              </a:extLst>
            </p:cNvPr>
            <p:cNvSpPr/>
            <p:nvPr/>
          </p:nvSpPr>
          <p:spPr>
            <a:xfrm>
              <a:off x="4367900" y="2608150"/>
              <a:ext cx="55625" cy="20775"/>
            </a:xfrm>
            <a:custGeom>
              <a:avLst/>
              <a:gdLst/>
              <a:ahLst/>
              <a:cxnLst/>
              <a:rect l="l" t="t" r="r" b="b"/>
              <a:pathLst>
                <a:path w="2225" h="831" extrusionOk="0">
                  <a:moveTo>
                    <a:pt x="2224" y="1"/>
                  </a:moveTo>
                  <a:cubicBezTo>
                    <a:pt x="2061" y="131"/>
                    <a:pt x="1897" y="229"/>
                    <a:pt x="1701" y="328"/>
                  </a:cubicBezTo>
                  <a:cubicBezTo>
                    <a:pt x="1537" y="426"/>
                    <a:pt x="1374" y="524"/>
                    <a:pt x="1178" y="556"/>
                  </a:cubicBezTo>
                  <a:cubicBezTo>
                    <a:pt x="948" y="633"/>
                    <a:pt x="718" y="665"/>
                    <a:pt x="488" y="665"/>
                  </a:cubicBezTo>
                  <a:cubicBezTo>
                    <a:pt x="326" y="665"/>
                    <a:pt x="163" y="649"/>
                    <a:pt x="1" y="622"/>
                  </a:cubicBezTo>
                  <a:lnTo>
                    <a:pt x="1" y="622"/>
                  </a:lnTo>
                  <a:cubicBezTo>
                    <a:pt x="164" y="720"/>
                    <a:pt x="393" y="785"/>
                    <a:pt x="589" y="818"/>
                  </a:cubicBezTo>
                  <a:cubicBezTo>
                    <a:pt x="650" y="827"/>
                    <a:pt x="709" y="831"/>
                    <a:pt x="767" y="831"/>
                  </a:cubicBezTo>
                  <a:cubicBezTo>
                    <a:pt x="926" y="831"/>
                    <a:pt x="1076" y="801"/>
                    <a:pt x="1243" y="753"/>
                  </a:cubicBezTo>
                  <a:cubicBezTo>
                    <a:pt x="1439" y="687"/>
                    <a:pt x="1635" y="589"/>
                    <a:pt x="1799" y="458"/>
                  </a:cubicBezTo>
                  <a:cubicBezTo>
                    <a:pt x="1897" y="393"/>
                    <a:pt x="1962" y="328"/>
                    <a:pt x="2028" y="262"/>
                  </a:cubicBezTo>
                  <a:cubicBezTo>
                    <a:pt x="2093" y="164"/>
                    <a:pt x="2159" y="99"/>
                    <a:pt x="2224" y="1"/>
                  </a:cubicBezTo>
                  <a:close/>
                </a:path>
              </a:pathLst>
            </a:custGeom>
            <a:solidFill>
              <a:srgbClr val="0F0D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945;p77">
              <a:extLst>
                <a:ext uri="{FF2B5EF4-FFF2-40B4-BE49-F238E27FC236}">
                  <a16:creationId xmlns:a16="http://schemas.microsoft.com/office/drawing/2014/main" id="{F176F571-7994-4044-80A8-6CC1A1F13967}"/>
                </a:ext>
              </a:extLst>
            </p:cNvPr>
            <p:cNvSpPr/>
            <p:nvPr/>
          </p:nvSpPr>
          <p:spPr>
            <a:xfrm>
              <a:off x="4143100" y="2236950"/>
              <a:ext cx="59700" cy="21350"/>
            </a:xfrm>
            <a:custGeom>
              <a:avLst/>
              <a:gdLst/>
              <a:ahLst/>
              <a:cxnLst/>
              <a:rect l="l" t="t" r="r" b="b"/>
              <a:pathLst>
                <a:path w="2388" h="854" extrusionOk="0">
                  <a:moveTo>
                    <a:pt x="1036" y="1"/>
                  </a:moveTo>
                  <a:cubicBezTo>
                    <a:pt x="885" y="1"/>
                    <a:pt x="731" y="29"/>
                    <a:pt x="589" y="69"/>
                  </a:cubicBezTo>
                  <a:cubicBezTo>
                    <a:pt x="360" y="134"/>
                    <a:pt x="164" y="298"/>
                    <a:pt x="1" y="494"/>
                  </a:cubicBezTo>
                  <a:cubicBezTo>
                    <a:pt x="229" y="429"/>
                    <a:pt x="426" y="429"/>
                    <a:pt x="655" y="396"/>
                  </a:cubicBezTo>
                  <a:cubicBezTo>
                    <a:pt x="851" y="396"/>
                    <a:pt x="1047" y="396"/>
                    <a:pt x="1210" y="461"/>
                  </a:cubicBezTo>
                  <a:cubicBezTo>
                    <a:pt x="1635" y="560"/>
                    <a:pt x="2028" y="690"/>
                    <a:pt x="2388" y="854"/>
                  </a:cubicBezTo>
                  <a:cubicBezTo>
                    <a:pt x="2289" y="658"/>
                    <a:pt x="2126" y="461"/>
                    <a:pt x="1930" y="331"/>
                  </a:cubicBezTo>
                  <a:cubicBezTo>
                    <a:pt x="1766" y="167"/>
                    <a:pt x="1537" y="69"/>
                    <a:pt x="1308" y="36"/>
                  </a:cubicBezTo>
                  <a:cubicBezTo>
                    <a:pt x="1221" y="11"/>
                    <a:pt x="1129" y="1"/>
                    <a:pt x="1036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946;p77">
              <a:extLst>
                <a:ext uri="{FF2B5EF4-FFF2-40B4-BE49-F238E27FC236}">
                  <a16:creationId xmlns:a16="http://schemas.microsoft.com/office/drawing/2014/main" id="{B5274686-A7AC-4800-8C88-8E436872C6A5}"/>
                </a:ext>
              </a:extLst>
            </p:cNvPr>
            <p:cNvSpPr/>
            <p:nvPr/>
          </p:nvSpPr>
          <p:spPr>
            <a:xfrm>
              <a:off x="3982875" y="2271200"/>
              <a:ext cx="72775" cy="59850"/>
            </a:xfrm>
            <a:custGeom>
              <a:avLst/>
              <a:gdLst/>
              <a:ahLst/>
              <a:cxnLst/>
              <a:rect l="l" t="t" r="r" b="b"/>
              <a:pathLst>
                <a:path w="2911" h="2394" extrusionOk="0">
                  <a:moveTo>
                    <a:pt x="1739" y="1"/>
                  </a:moveTo>
                  <a:cubicBezTo>
                    <a:pt x="1375" y="1"/>
                    <a:pt x="1039" y="101"/>
                    <a:pt x="753" y="301"/>
                  </a:cubicBezTo>
                  <a:cubicBezTo>
                    <a:pt x="426" y="563"/>
                    <a:pt x="197" y="890"/>
                    <a:pt x="99" y="1282"/>
                  </a:cubicBezTo>
                  <a:cubicBezTo>
                    <a:pt x="33" y="1478"/>
                    <a:pt x="1" y="1642"/>
                    <a:pt x="1" y="1838"/>
                  </a:cubicBezTo>
                  <a:lnTo>
                    <a:pt x="1" y="2394"/>
                  </a:lnTo>
                  <a:cubicBezTo>
                    <a:pt x="66" y="2230"/>
                    <a:pt x="131" y="2034"/>
                    <a:pt x="164" y="1871"/>
                  </a:cubicBezTo>
                  <a:lnTo>
                    <a:pt x="360" y="1380"/>
                  </a:lnTo>
                  <a:cubicBezTo>
                    <a:pt x="524" y="1086"/>
                    <a:pt x="720" y="824"/>
                    <a:pt x="982" y="628"/>
                  </a:cubicBezTo>
                  <a:cubicBezTo>
                    <a:pt x="1243" y="432"/>
                    <a:pt x="1538" y="334"/>
                    <a:pt x="1864" y="334"/>
                  </a:cubicBezTo>
                  <a:cubicBezTo>
                    <a:pt x="2224" y="334"/>
                    <a:pt x="2584" y="367"/>
                    <a:pt x="2911" y="432"/>
                  </a:cubicBezTo>
                  <a:cubicBezTo>
                    <a:pt x="2617" y="203"/>
                    <a:pt x="2257" y="72"/>
                    <a:pt x="1897" y="7"/>
                  </a:cubicBezTo>
                  <a:cubicBezTo>
                    <a:pt x="1844" y="3"/>
                    <a:pt x="1791" y="1"/>
                    <a:pt x="1739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947;p77">
              <a:extLst>
                <a:ext uri="{FF2B5EF4-FFF2-40B4-BE49-F238E27FC236}">
                  <a16:creationId xmlns:a16="http://schemas.microsoft.com/office/drawing/2014/main" id="{F96A29F1-4750-4FBF-8622-458F7255BD02}"/>
                </a:ext>
              </a:extLst>
            </p:cNvPr>
            <p:cNvSpPr/>
            <p:nvPr/>
          </p:nvSpPr>
          <p:spPr>
            <a:xfrm>
              <a:off x="3898675" y="2401325"/>
              <a:ext cx="49900" cy="76050"/>
            </a:xfrm>
            <a:custGeom>
              <a:avLst/>
              <a:gdLst/>
              <a:ahLst/>
              <a:cxnLst/>
              <a:rect l="l" t="t" r="r" b="b"/>
              <a:pathLst>
                <a:path w="1996" h="3042" extrusionOk="0">
                  <a:moveTo>
                    <a:pt x="1995" y="1"/>
                  </a:moveTo>
                  <a:lnTo>
                    <a:pt x="1995" y="1"/>
                  </a:lnTo>
                  <a:cubicBezTo>
                    <a:pt x="1636" y="66"/>
                    <a:pt x="1341" y="197"/>
                    <a:pt x="1047" y="393"/>
                  </a:cubicBezTo>
                  <a:cubicBezTo>
                    <a:pt x="720" y="557"/>
                    <a:pt x="491" y="818"/>
                    <a:pt x="262" y="1113"/>
                  </a:cubicBezTo>
                  <a:cubicBezTo>
                    <a:pt x="66" y="1440"/>
                    <a:pt x="1" y="1832"/>
                    <a:pt x="66" y="2192"/>
                  </a:cubicBezTo>
                  <a:cubicBezTo>
                    <a:pt x="164" y="2551"/>
                    <a:pt x="360" y="2846"/>
                    <a:pt x="655" y="3042"/>
                  </a:cubicBezTo>
                  <a:cubicBezTo>
                    <a:pt x="491" y="2780"/>
                    <a:pt x="426" y="2486"/>
                    <a:pt x="393" y="2159"/>
                  </a:cubicBezTo>
                  <a:cubicBezTo>
                    <a:pt x="360" y="1865"/>
                    <a:pt x="459" y="1570"/>
                    <a:pt x="622" y="1342"/>
                  </a:cubicBezTo>
                  <a:cubicBezTo>
                    <a:pt x="786" y="1080"/>
                    <a:pt x="982" y="851"/>
                    <a:pt x="1243" y="622"/>
                  </a:cubicBezTo>
                  <a:cubicBezTo>
                    <a:pt x="1472" y="393"/>
                    <a:pt x="1734" y="197"/>
                    <a:pt x="1995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948;p77">
              <a:extLst>
                <a:ext uri="{FF2B5EF4-FFF2-40B4-BE49-F238E27FC236}">
                  <a16:creationId xmlns:a16="http://schemas.microsoft.com/office/drawing/2014/main" id="{026ECEEF-C3D0-4450-92EF-23E5F565BA07}"/>
                </a:ext>
              </a:extLst>
            </p:cNvPr>
            <p:cNvSpPr/>
            <p:nvPr/>
          </p:nvSpPr>
          <p:spPr>
            <a:xfrm>
              <a:off x="3893775" y="2568100"/>
              <a:ext cx="75225" cy="86825"/>
            </a:xfrm>
            <a:custGeom>
              <a:avLst/>
              <a:gdLst/>
              <a:ahLst/>
              <a:cxnLst/>
              <a:rect l="l" t="t" r="r" b="b"/>
              <a:pathLst>
                <a:path w="3009" h="3473" extrusionOk="0">
                  <a:moveTo>
                    <a:pt x="1341" y="0"/>
                  </a:moveTo>
                  <a:cubicBezTo>
                    <a:pt x="1080" y="0"/>
                    <a:pt x="818" y="33"/>
                    <a:pt x="589" y="164"/>
                  </a:cubicBezTo>
                  <a:cubicBezTo>
                    <a:pt x="360" y="262"/>
                    <a:pt x="164" y="491"/>
                    <a:pt x="66" y="752"/>
                  </a:cubicBezTo>
                  <a:cubicBezTo>
                    <a:pt x="1" y="1014"/>
                    <a:pt x="1" y="1308"/>
                    <a:pt x="131" y="1570"/>
                  </a:cubicBezTo>
                  <a:cubicBezTo>
                    <a:pt x="229" y="1799"/>
                    <a:pt x="328" y="2028"/>
                    <a:pt x="491" y="2224"/>
                  </a:cubicBezTo>
                  <a:cubicBezTo>
                    <a:pt x="785" y="2616"/>
                    <a:pt x="1145" y="2976"/>
                    <a:pt x="1570" y="3237"/>
                  </a:cubicBezTo>
                  <a:cubicBezTo>
                    <a:pt x="1799" y="3368"/>
                    <a:pt x="2061" y="3434"/>
                    <a:pt x="2322" y="3466"/>
                  </a:cubicBezTo>
                  <a:cubicBezTo>
                    <a:pt x="2352" y="3471"/>
                    <a:pt x="2382" y="3473"/>
                    <a:pt x="2412" y="3473"/>
                  </a:cubicBezTo>
                  <a:cubicBezTo>
                    <a:pt x="2618" y="3473"/>
                    <a:pt x="2838" y="3380"/>
                    <a:pt x="3009" y="3237"/>
                  </a:cubicBezTo>
                  <a:lnTo>
                    <a:pt x="3009" y="3237"/>
                  </a:lnTo>
                  <a:cubicBezTo>
                    <a:pt x="2885" y="3276"/>
                    <a:pt x="2755" y="3294"/>
                    <a:pt x="2626" y="3294"/>
                  </a:cubicBezTo>
                  <a:cubicBezTo>
                    <a:pt x="2311" y="3294"/>
                    <a:pt x="1998" y="3184"/>
                    <a:pt x="1766" y="2976"/>
                  </a:cubicBezTo>
                  <a:cubicBezTo>
                    <a:pt x="1439" y="2682"/>
                    <a:pt x="1112" y="2355"/>
                    <a:pt x="851" y="1962"/>
                  </a:cubicBezTo>
                  <a:cubicBezTo>
                    <a:pt x="556" y="1668"/>
                    <a:pt x="393" y="1243"/>
                    <a:pt x="393" y="851"/>
                  </a:cubicBezTo>
                  <a:cubicBezTo>
                    <a:pt x="458" y="458"/>
                    <a:pt x="883" y="164"/>
                    <a:pt x="1341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949;p77">
              <a:extLst>
                <a:ext uri="{FF2B5EF4-FFF2-40B4-BE49-F238E27FC236}">
                  <a16:creationId xmlns:a16="http://schemas.microsoft.com/office/drawing/2014/main" id="{5C61A91A-EC2C-4ACF-81DD-6946BC10AFF1}"/>
                </a:ext>
              </a:extLst>
            </p:cNvPr>
            <p:cNvSpPr/>
            <p:nvPr/>
          </p:nvSpPr>
          <p:spPr>
            <a:xfrm>
              <a:off x="4093225" y="2323675"/>
              <a:ext cx="71975" cy="36825"/>
            </a:xfrm>
            <a:custGeom>
              <a:avLst/>
              <a:gdLst/>
              <a:ahLst/>
              <a:cxnLst/>
              <a:rect l="l" t="t" r="r" b="b"/>
              <a:pathLst>
                <a:path w="2879" h="1473" extrusionOk="0">
                  <a:moveTo>
                    <a:pt x="1145" y="1"/>
                  </a:moveTo>
                  <a:cubicBezTo>
                    <a:pt x="949" y="33"/>
                    <a:pt x="786" y="99"/>
                    <a:pt x="622" y="164"/>
                  </a:cubicBezTo>
                  <a:cubicBezTo>
                    <a:pt x="557" y="230"/>
                    <a:pt x="491" y="262"/>
                    <a:pt x="426" y="328"/>
                  </a:cubicBezTo>
                  <a:cubicBezTo>
                    <a:pt x="361" y="393"/>
                    <a:pt x="295" y="458"/>
                    <a:pt x="263" y="557"/>
                  </a:cubicBezTo>
                  <a:cubicBezTo>
                    <a:pt x="66" y="818"/>
                    <a:pt x="1" y="1145"/>
                    <a:pt x="34" y="1472"/>
                  </a:cubicBezTo>
                  <a:cubicBezTo>
                    <a:pt x="99" y="1341"/>
                    <a:pt x="164" y="1210"/>
                    <a:pt x="263" y="1080"/>
                  </a:cubicBezTo>
                  <a:cubicBezTo>
                    <a:pt x="328" y="949"/>
                    <a:pt x="393" y="818"/>
                    <a:pt x="491" y="720"/>
                  </a:cubicBezTo>
                  <a:cubicBezTo>
                    <a:pt x="688" y="557"/>
                    <a:pt x="917" y="426"/>
                    <a:pt x="1178" y="426"/>
                  </a:cubicBezTo>
                  <a:cubicBezTo>
                    <a:pt x="1243" y="418"/>
                    <a:pt x="1311" y="413"/>
                    <a:pt x="1379" y="413"/>
                  </a:cubicBezTo>
                  <a:cubicBezTo>
                    <a:pt x="1585" y="413"/>
                    <a:pt x="1799" y="450"/>
                    <a:pt x="1996" y="524"/>
                  </a:cubicBezTo>
                  <a:cubicBezTo>
                    <a:pt x="2290" y="589"/>
                    <a:pt x="2551" y="720"/>
                    <a:pt x="2878" y="818"/>
                  </a:cubicBezTo>
                  <a:cubicBezTo>
                    <a:pt x="2650" y="557"/>
                    <a:pt x="2388" y="360"/>
                    <a:pt x="2126" y="230"/>
                  </a:cubicBezTo>
                  <a:cubicBezTo>
                    <a:pt x="1832" y="66"/>
                    <a:pt x="1472" y="1"/>
                    <a:pt x="1145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950;p77">
              <a:extLst>
                <a:ext uri="{FF2B5EF4-FFF2-40B4-BE49-F238E27FC236}">
                  <a16:creationId xmlns:a16="http://schemas.microsoft.com/office/drawing/2014/main" id="{AC0FAEA3-22AA-4969-B9B4-AB07241988A7}"/>
                </a:ext>
              </a:extLst>
            </p:cNvPr>
            <p:cNvSpPr/>
            <p:nvPr/>
          </p:nvSpPr>
          <p:spPr>
            <a:xfrm>
              <a:off x="4255100" y="2295675"/>
              <a:ext cx="67875" cy="31300"/>
            </a:xfrm>
            <a:custGeom>
              <a:avLst/>
              <a:gdLst/>
              <a:ahLst/>
              <a:cxnLst/>
              <a:rect l="l" t="t" r="r" b="b"/>
              <a:pathLst>
                <a:path w="2715" h="1252" extrusionOk="0">
                  <a:moveTo>
                    <a:pt x="1651" y="1"/>
                  </a:moveTo>
                  <a:cubicBezTo>
                    <a:pt x="1504" y="1"/>
                    <a:pt x="1357" y="25"/>
                    <a:pt x="1210" y="74"/>
                  </a:cubicBezTo>
                  <a:cubicBezTo>
                    <a:pt x="916" y="172"/>
                    <a:pt x="687" y="336"/>
                    <a:pt x="491" y="565"/>
                  </a:cubicBezTo>
                  <a:cubicBezTo>
                    <a:pt x="262" y="761"/>
                    <a:pt x="98" y="990"/>
                    <a:pt x="0" y="1251"/>
                  </a:cubicBezTo>
                  <a:cubicBezTo>
                    <a:pt x="425" y="924"/>
                    <a:pt x="850" y="696"/>
                    <a:pt x="1341" y="467"/>
                  </a:cubicBezTo>
                  <a:cubicBezTo>
                    <a:pt x="1484" y="419"/>
                    <a:pt x="1646" y="388"/>
                    <a:pt x="1811" y="388"/>
                  </a:cubicBezTo>
                  <a:cubicBezTo>
                    <a:pt x="1872" y="388"/>
                    <a:pt x="1933" y="393"/>
                    <a:pt x="1995" y="401"/>
                  </a:cubicBezTo>
                  <a:cubicBezTo>
                    <a:pt x="2256" y="434"/>
                    <a:pt x="2485" y="565"/>
                    <a:pt x="2714" y="696"/>
                  </a:cubicBezTo>
                  <a:cubicBezTo>
                    <a:pt x="2583" y="434"/>
                    <a:pt x="2387" y="205"/>
                    <a:pt x="2093" y="74"/>
                  </a:cubicBezTo>
                  <a:cubicBezTo>
                    <a:pt x="1946" y="25"/>
                    <a:pt x="1799" y="1"/>
                    <a:pt x="1651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951;p77">
              <a:extLst>
                <a:ext uri="{FF2B5EF4-FFF2-40B4-BE49-F238E27FC236}">
                  <a16:creationId xmlns:a16="http://schemas.microsoft.com/office/drawing/2014/main" id="{9C943D2B-35CE-4052-8F51-330F188223E1}"/>
                </a:ext>
              </a:extLst>
            </p:cNvPr>
            <p:cNvSpPr/>
            <p:nvPr/>
          </p:nvSpPr>
          <p:spPr>
            <a:xfrm>
              <a:off x="4228925" y="2379275"/>
              <a:ext cx="72775" cy="36800"/>
            </a:xfrm>
            <a:custGeom>
              <a:avLst/>
              <a:gdLst/>
              <a:ahLst/>
              <a:cxnLst/>
              <a:rect l="l" t="t" r="r" b="b"/>
              <a:pathLst>
                <a:path w="2911" h="1472" extrusionOk="0">
                  <a:moveTo>
                    <a:pt x="1833" y="0"/>
                  </a:moveTo>
                  <a:cubicBezTo>
                    <a:pt x="1618" y="0"/>
                    <a:pt x="1407" y="44"/>
                    <a:pt x="1211" y="131"/>
                  </a:cubicBezTo>
                  <a:cubicBezTo>
                    <a:pt x="655" y="425"/>
                    <a:pt x="230" y="883"/>
                    <a:pt x="1" y="1472"/>
                  </a:cubicBezTo>
                  <a:cubicBezTo>
                    <a:pt x="426" y="1079"/>
                    <a:pt x="884" y="785"/>
                    <a:pt x="1374" y="523"/>
                  </a:cubicBezTo>
                  <a:cubicBezTo>
                    <a:pt x="1603" y="425"/>
                    <a:pt x="1865" y="360"/>
                    <a:pt x="2094" y="360"/>
                  </a:cubicBezTo>
                  <a:cubicBezTo>
                    <a:pt x="2388" y="393"/>
                    <a:pt x="2649" y="458"/>
                    <a:pt x="2911" y="589"/>
                  </a:cubicBezTo>
                  <a:cubicBezTo>
                    <a:pt x="2715" y="327"/>
                    <a:pt x="2453" y="131"/>
                    <a:pt x="2159" y="33"/>
                  </a:cubicBezTo>
                  <a:cubicBezTo>
                    <a:pt x="2050" y="11"/>
                    <a:pt x="1941" y="0"/>
                    <a:pt x="1833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952;p77">
              <a:extLst>
                <a:ext uri="{FF2B5EF4-FFF2-40B4-BE49-F238E27FC236}">
                  <a16:creationId xmlns:a16="http://schemas.microsoft.com/office/drawing/2014/main" id="{DF1DF854-6D28-4C79-B81E-A3181B3CA168}"/>
                </a:ext>
              </a:extLst>
            </p:cNvPr>
            <p:cNvSpPr/>
            <p:nvPr/>
          </p:nvSpPr>
          <p:spPr>
            <a:xfrm>
              <a:off x="4107125" y="2446800"/>
              <a:ext cx="48275" cy="45300"/>
            </a:xfrm>
            <a:custGeom>
              <a:avLst/>
              <a:gdLst/>
              <a:ahLst/>
              <a:cxnLst/>
              <a:rect l="l" t="t" r="r" b="b"/>
              <a:pathLst>
                <a:path w="1931" h="1812" extrusionOk="0">
                  <a:moveTo>
                    <a:pt x="1374" y="1"/>
                  </a:moveTo>
                  <a:cubicBezTo>
                    <a:pt x="1309" y="1"/>
                    <a:pt x="1243" y="5"/>
                    <a:pt x="1178" y="13"/>
                  </a:cubicBezTo>
                  <a:cubicBezTo>
                    <a:pt x="884" y="46"/>
                    <a:pt x="622" y="144"/>
                    <a:pt x="426" y="307"/>
                  </a:cubicBezTo>
                  <a:cubicBezTo>
                    <a:pt x="164" y="471"/>
                    <a:pt x="34" y="765"/>
                    <a:pt x="1" y="1059"/>
                  </a:cubicBezTo>
                  <a:cubicBezTo>
                    <a:pt x="1" y="1321"/>
                    <a:pt x="66" y="1583"/>
                    <a:pt x="230" y="1811"/>
                  </a:cubicBezTo>
                  <a:cubicBezTo>
                    <a:pt x="230" y="1550"/>
                    <a:pt x="262" y="1321"/>
                    <a:pt x="328" y="1092"/>
                  </a:cubicBezTo>
                  <a:cubicBezTo>
                    <a:pt x="361" y="896"/>
                    <a:pt x="491" y="732"/>
                    <a:pt x="655" y="634"/>
                  </a:cubicBezTo>
                  <a:cubicBezTo>
                    <a:pt x="818" y="504"/>
                    <a:pt x="1014" y="405"/>
                    <a:pt x="1243" y="340"/>
                  </a:cubicBezTo>
                  <a:cubicBezTo>
                    <a:pt x="1472" y="242"/>
                    <a:pt x="1701" y="177"/>
                    <a:pt x="1930" y="111"/>
                  </a:cubicBezTo>
                  <a:cubicBezTo>
                    <a:pt x="1758" y="38"/>
                    <a:pt x="1568" y="1"/>
                    <a:pt x="1374" y="1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953;p77">
              <a:extLst>
                <a:ext uri="{FF2B5EF4-FFF2-40B4-BE49-F238E27FC236}">
                  <a16:creationId xmlns:a16="http://schemas.microsoft.com/office/drawing/2014/main" id="{0687A765-D234-4C1D-B8F5-F34F8F070B99}"/>
                </a:ext>
              </a:extLst>
            </p:cNvPr>
            <p:cNvSpPr/>
            <p:nvPr/>
          </p:nvSpPr>
          <p:spPr>
            <a:xfrm>
              <a:off x="3985325" y="2439750"/>
              <a:ext cx="45800" cy="65425"/>
            </a:xfrm>
            <a:custGeom>
              <a:avLst/>
              <a:gdLst/>
              <a:ahLst/>
              <a:cxnLst/>
              <a:rect l="l" t="t" r="r" b="b"/>
              <a:pathLst>
                <a:path w="1832" h="2617" extrusionOk="0">
                  <a:moveTo>
                    <a:pt x="1832" y="1"/>
                  </a:moveTo>
                  <a:lnTo>
                    <a:pt x="1832" y="1"/>
                  </a:lnTo>
                  <a:cubicBezTo>
                    <a:pt x="1538" y="33"/>
                    <a:pt x="1243" y="164"/>
                    <a:pt x="982" y="295"/>
                  </a:cubicBezTo>
                  <a:cubicBezTo>
                    <a:pt x="720" y="459"/>
                    <a:pt x="459" y="687"/>
                    <a:pt x="295" y="949"/>
                  </a:cubicBezTo>
                  <a:cubicBezTo>
                    <a:pt x="66" y="1211"/>
                    <a:pt x="1" y="1603"/>
                    <a:pt x="99" y="1930"/>
                  </a:cubicBezTo>
                  <a:cubicBezTo>
                    <a:pt x="230" y="2224"/>
                    <a:pt x="459" y="2486"/>
                    <a:pt x="753" y="2617"/>
                  </a:cubicBezTo>
                  <a:cubicBezTo>
                    <a:pt x="589" y="2388"/>
                    <a:pt x="459" y="2126"/>
                    <a:pt x="426" y="1865"/>
                  </a:cubicBezTo>
                  <a:cubicBezTo>
                    <a:pt x="393" y="1603"/>
                    <a:pt x="491" y="1374"/>
                    <a:pt x="622" y="1178"/>
                  </a:cubicBezTo>
                  <a:cubicBezTo>
                    <a:pt x="786" y="949"/>
                    <a:pt x="982" y="753"/>
                    <a:pt x="1178" y="557"/>
                  </a:cubicBezTo>
                  <a:lnTo>
                    <a:pt x="1832" y="1"/>
                  </a:ln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954;p77">
              <a:extLst>
                <a:ext uri="{FF2B5EF4-FFF2-40B4-BE49-F238E27FC236}">
                  <a16:creationId xmlns:a16="http://schemas.microsoft.com/office/drawing/2014/main" id="{706E8431-2A7A-486C-9AB0-997F273DC883}"/>
                </a:ext>
              </a:extLst>
            </p:cNvPr>
            <p:cNvSpPr/>
            <p:nvPr/>
          </p:nvSpPr>
          <p:spPr>
            <a:xfrm>
              <a:off x="4175800" y="2495850"/>
              <a:ext cx="53150" cy="47750"/>
            </a:xfrm>
            <a:custGeom>
              <a:avLst/>
              <a:gdLst/>
              <a:ahLst/>
              <a:cxnLst/>
              <a:rect l="l" t="t" r="r" b="b"/>
              <a:pathLst>
                <a:path w="2126" h="1910" extrusionOk="0">
                  <a:moveTo>
                    <a:pt x="1910" y="0"/>
                  </a:moveTo>
                  <a:cubicBezTo>
                    <a:pt x="1709" y="0"/>
                    <a:pt x="1500" y="30"/>
                    <a:pt x="1308" y="78"/>
                  </a:cubicBezTo>
                  <a:cubicBezTo>
                    <a:pt x="1014" y="144"/>
                    <a:pt x="753" y="275"/>
                    <a:pt x="524" y="405"/>
                  </a:cubicBezTo>
                  <a:cubicBezTo>
                    <a:pt x="262" y="602"/>
                    <a:pt x="66" y="863"/>
                    <a:pt x="0" y="1190"/>
                  </a:cubicBezTo>
                  <a:cubicBezTo>
                    <a:pt x="0" y="1484"/>
                    <a:pt x="164" y="1779"/>
                    <a:pt x="458" y="1909"/>
                  </a:cubicBezTo>
                  <a:cubicBezTo>
                    <a:pt x="327" y="1713"/>
                    <a:pt x="295" y="1484"/>
                    <a:pt x="327" y="1223"/>
                  </a:cubicBezTo>
                  <a:cubicBezTo>
                    <a:pt x="426" y="1027"/>
                    <a:pt x="556" y="863"/>
                    <a:pt x="753" y="765"/>
                  </a:cubicBezTo>
                  <a:cubicBezTo>
                    <a:pt x="949" y="634"/>
                    <a:pt x="1178" y="503"/>
                    <a:pt x="1406" y="373"/>
                  </a:cubicBezTo>
                  <a:cubicBezTo>
                    <a:pt x="1635" y="275"/>
                    <a:pt x="1897" y="144"/>
                    <a:pt x="2126" y="13"/>
                  </a:cubicBezTo>
                  <a:cubicBezTo>
                    <a:pt x="2056" y="4"/>
                    <a:pt x="1983" y="0"/>
                    <a:pt x="1910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955;p77">
              <a:extLst>
                <a:ext uri="{FF2B5EF4-FFF2-40B4-BE49-F238E27FC236}">
                  <a16:creationId xmlns:a16="http://schemas.microsoft.com/office/drawing/2014/main" id="{B3BC575E-65BF-49BB-AC1D-1CB942678217}"/>
                </a:ext>
              </a:extLst>
            </p:cNvPr>
            <p:cNvSpPr/>
            <p:nvPr/>
          </p:nvSpPr>
          <p:spPr>
            <a:xfrm>
              <a:off x="4025375" y="2590175"/>
              <a:ext cx="27825" cy="66225"/>
            </a:xfrm>
            <a:custGeom>
              <a:avLst/>
              <a:gdLst/>
              <a:ahLst/>
              <a:cxnLst/>
              <a:rect l="l" t="t" r="r" b="b"/>
              <a:pathLst>
                <a:path w="1113" h="2649" extrusionOk="0">
                  <a:moveTo>
                    <a:pt x="622" y="0"/>
                  </a:moveTo>
                  <a:cubicBezTo>
                    <a:pt x="426" y="196"/>
                    <a:pt x="263" y="425"/>
                    <a:pt x="164" y="720"/>
                  </a:cubicBezTo>
                  <a:cubicBezTo>
                    <a:pt x="66" y="981"/>
                    <a:pt x="1" y="1243"/>
                    <a:pt x="1" y="1537"/>
                  </a:cubicBezTo>
                  <a:cubicBezTo>
                    <a:pt x="1" y="1831"/>
                    <a:pt x="132" y="2126"/>
                    <a:pt x="328" y="2354"/>
                  </a:cubicBezTo>
                  <a:cubicBezTo>
                    <a:pt x="524" y="2551"/>
                    <a:pt x="818" y="2649"/>
                    <a:pt x="1113" y="2649"/>
                  </a:cubicBezTo>
                  <a:cubicBezTo>
                    <a:pt x="917" y="2518"/>
                    <a:pt x="720" y="2354"/>
                    <a:pt x="590" y="2126"/>
                  </a:cubicBezTo>
                  <a:cubicBezTo>
                    <a:pt x="459" y="1929"/>
                    <a:pt x="426" y="1733"/>
                    <a:pt x="426" y="1504"/>
                  </a:cubicBezTo>
                  <a:cubicBezTo>
                    <a:pt x="426" y="981"/>
                    <a:pt x="491" y="491"/>
                    <a:pt x="622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956;p77">
              <a:extLst>
                <a:ext uri="{FF2B5EF4-FFF2-40B4-BE49-F238E27FC236}">
                  <a16:creationId xmlns:a16="http://schemas.microsoft.com/office/drawing/2014/main" id="{0BFDA9F3-CFB5-4412-97AF-BE0B948F5AB9}"/>
                </a:ext>
              </a:extLst>
            </p:cNvPr>
            <p:cNvSpPr/>
            <p:nvPr/>
          </p:nvSpPr>
          <p:spPr>
            <a:xfrm>
              <a:off x="4157825" y="2620425"/>
              <a:ext cx="35975" cy="68475"/>
            </a:xfrm>
            <a:custGeom>
              <a:avLst/>
              <a:gdLst/>
              <a:ahLst/>
              <a:cxnLst/>
              <a:rect l="l" t="t" r="r" b="b"/>
              <a:pathLst>
                <a:path w="1439" h="2739" extrusionOk="0">
                  <a:moveTo>
                    <a:pt x="1439" y="0"/>
                  </a:moveTo>
                  <a:lnTo>
                    <a:pt x="1439" y="0"/>
                  </a:lnTo>
                  <a:cubicBezTo>
                    <a:pt x="1177" y="164"/>
                    <a:pt x="916" y="360"/>
                    <a:pt x="687" y="589"/>
                  </a:cubicBezTo>
                  <a:cubicBezTo>
                    <a:pt x="458" y="818"/>
                    <a:pt x="294" y="1112"/>
                    <a:pt x="131" y="1406"/>
                  </a:cubicBezTo>
                  <a:cubicBezTo>
                    <a:pt x="66" y="1570"/>
                    <a:pt x="33" y="1733"/>
                    <a:pt x="0" y="1929"/>
                  </a:cubicBezTo>
                  <a:cubicBezTo>
                    <a:pt x="0" y="2125"/>
                    <a:pt x="66" y="2322"/>
                    <a:pt x="196" y="2485"/>
                  </a:cubicBezTo>
                  <a:cubicBezTo>
                    <a:pt x="327" y="2616"/>
                    <a:pt x="491" y="2714"/>
                    <a:pt x="687" y="2714"/>
                  </a:cubicBezTo>
                  <a:cubicBezTo>
                    <a:pt x="769" y="2730"/>
                    <a:pt x="850" y="2739"/>
                    <a:pt x="932" y="2739"/>
                  </a:cubicBezTo>
                  <a:cubicBezTo>
                    <a:pt x="1014" y="2739"/>
                    <a:pt x="1096" y="2730"/>
                    <a:pt x="1177" y="2714"/>
                  </a:cubicBezTo>
                  <a:cubicBezTo>
                    <a:pt x="883" y="2681"/>
                    <a:pt x="621" y="2518"/>
                    <a:pt x="425" y="2322"/>
                  </a:cubicBezTo>
                  <a:cubicBezTo>
                    <a:pt x="360" y="2093"/>
                    <a:pt x="392" y="1798"/>
                    <a:pt x="523" y="1602"/>
                  </a:cubicBezTo>
                  <a:cubicBezTo>
                    <a:pt x="654" y="1308"/>
                    <a:pt x="785" y="1046"/>
                    <a:pt x="948" y="818"/>
                  </a:cubicBezTo>
                  <a:cubicBezTo>
                    <a:pt x="1112" y="523"/>
                    <a:pt x="1275" y="262"/>
                    <a:pt x="1439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957;p77">
              <a:extLst>
                <a:ext uri="{FF2B5EF4-FFF2-40B4-BE49-F238E27FC236}">
                  <a16:creationId xmlns:a16="http://schemas.microsoft.com/office/drawing/2014/main" id="{EF971BED-DE66-4D21-8268-9FBE5710AE46}"/>
                </a:ext>
              </a:extLst>
            </p:cNvPr>
            <p:cNvSpPr/>
            <p:nvPr/>
          </p:nvSpPr>
          <p:spPr>
            <a:xfrm>
              <a:off x="4132475" y="2744675"/>
              <a:ext cx="32725" cy="32500"/>
            </a:xfrm>
            <a:custGeom>
              <a:avLst/>
              <a:gdLst/>
              <a:ahLst/>
              <a:cxnLst/>
              <a:rect l="l" t="t" r="r" b="b"/>
              <a:pathLst>
                <a:path w="1309" h="1300" extrusionOk="0">
                  <a:moveTo>
                    <a:pt x="360" y="0"/>
                  </a:moveTo>
                  <a:lnTo>
                    <a:pt x="360" y="0"/>
                  </a:lnTo>
                  <a:cubicBezTo>
                    <a:pt x="197" y="66"/>
                    <a:pt x="66" y="262"/>
                    <a:pt x="33" y="458"/>
                  </a:cubicBezTo>
                  <a:cubicBezTo>
                    <a:pt x="0" y="654"/>
                    <a:pt x="99" y="883"/>
                    <a:pt x="262" y="1014"/>
                  </a:cubicBezTo>
                  <a:cubicBezTo>
                    <a:pt x="426" y="1145"/>
                    <a:pt x="589" y="1243"/>
                    <a:pt x="753" y="1275"/>
                  </a:cubicBezTo>
                  <a:cubicBezTo>
                    <a:pt x="851" y="1292"/>
                    <a:pt x="941" y="1300"/>
                    <a:pt x="1030" y="1300"/>
                  </a:cubicBezTo>
                  <a:cubicBezTo>
                    <a:pt x="1120" y="1300"/>
                    <a:pt x="1210" y="1292"/>
                    <a:pt x="1308" y="1275"/>
                  </a:cubicBezTo>
                  <a:cubicBezTo>
                    <a:pt x="1178" y="1145"/>
                    <a:pt x="1047" y="1047"/>
                    <a:pt x="883" y="981"/>
                  </a:cubicBezTo>
                  <a:cubicBezTo>
                    <a:pt x="753" y="883"/>
                    <a:pt x="654" y="818"/>
                    <a:pt x="556" y="720"/>
                  </a:cubicBezTo>
                  <a:cubicBezTo>
                    <a:pt x="458" y="654"/>
                    <a:pt x="393" y="556"/>
                    <a:pt x="360" y="458"/>
                  </a:cubicBezTo>
                  <a:cubicBezTo>
                    <a:pt x="327" y="294"/>
                    <a:pt x="327" y="131"/>
                    <a:pt x="360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958;p77">
              <a:extLst>
                <a:ext uri="{FF2B5EF4-FFF2-40B4-BE49-F238E27FC236}">
                  <a16:creationId xmlns:a16="http://schemas.microsoft.com/office/drawing/2014/main" id="{D0D08B87-4FD9-49BD-A66F-70158E4E64CF}"/>
                </a:ext>
              </a:extLst>
            </p:cNvPr>
            <p:cNvSpPr/>
            <p:nvPr/>
          </p:nvSpPr>
          <p:spPr>
            <a:xfrm>
              <a:off x="3985325" y="2706250"/>
              <a:ext cx="35175" cy="45800"/>
            </a:xfrm>
            <a:custGeom>
              <a:avLst/>
              <a:gdLst/>
              <a:ahLst/>
              <a:cxnLst/>
              <a:rect l="l" t="t" r="r" b="b"/>
              <a:pathLst>
                <a:path w="1407" h="1832" extrusionOk="0">
                  <a:moveTo>
                    <a:pt x="1407" y="0"/>
                  </a:moveTo>
                  <a:cubicBezTo>
                    <a:pt x="1145" y="0"/>
                    <a:pt x="916" y="33"/>
                    <a:pt x="720" y="131"/>
                  </a:cubicBezTo>
                  <a:cubicBezTo>
                    <a:pt x="459" y="262"/>
                    <a:pt x="262" y="425"/>
                    <a:pt x="132" y="622"/>
                  </a:cubicBezTo>
                  <a:cubicBezTo>
                    <a:pt x="33" y="752"/>
                    <a:pt x="1" y="916"/>
                    <a:pt x="1" y="1079"/>
                  </a:cubicBezTo>
                  <a:cubicBezTo>
                    <a:pt x="33" y="1210"/>
                    <a:pt x="66" y="1374"/>
                    <a:pt x="197" y="1472"/>
                  </a:cubicBezTo>
                  <a:cubicBezTo>
                    <a:pt x="262" y="1570"/>
                    <a:pt x="360" y="1668"/>
                    <a:pt x="491" y="1701"/>
                  </a:cubicBezTo>
                  <a:cubicBezTo>
                    <a:pt x="589" y="1766"/>
                    <a:pt x="720" y="1799"/>
                    <a:pt x="851" y="1831"/>
                  </a:cubicBezTo>
                  <a:cubicBezTo>
                    <a:pt x="753" y="1733"/>
                    <a:pt x="687" y="1635"/>
                    <a:pt x="622" y="1570"/>
                  </a:cubicBezTo>
                  <a:cubicBezTo>
                    <a:pt x="557" y="1472"/>
                    <a:pt x="491" y="1374"/>
                    <a:pt x="459" y="1308"/>
                  </a:cubicBezTo>
                  <a:cubicBezTo>
                    <a:pt x="360" y="1177"/>
                    <a:pt x="360" y="981"/>
                    <a:pt x="459" y="851"/>
                  </a:cubicBezTo>
                  <a:cubicBezTo>
                    <a:pt x="557" y="687"/>
                    <a:pt x="687" y="556"/>
                    <a:pt x="851" y="425"/>
                  </a:cubicBezTo>
                  <a:cubicBezTo>
                    <a:pt x="1014" y="295"/>
                    <a:pt x="1211" y="164"/>
                    <a:pt x="1407" y="0"/>
                  </a:cubicBezTo>
                  <a:close/>
                </a:path>
              </a:pathLst>
            </a:custGeom>
            <a:solidFill>
              <a:srgbClr val="791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959;p77">
              <a:extLst>
                <a:ext uri="{FF2B5EF4-FFF2-40B4-BE49-F238E27FC236}">
                  <a16:creationId xmlns:a16="http://schemas.microsoft.com/office/drawing/2014/main" id="{7066B276-61C8-48D3-82EF-5DEFA6B04BFE}"/>
                </a:ext>
              </a:extLst>
            </p:cNvPr>
            <p:cNvSpPr/>
            <p:nvPr/>
          </p:nvSpPr>
          <p:spPr>
            <a:xfrm>
              <a:off x="4315575" y="2575300"/>
              <a:ext cx="34375" cy="22425"/>
            </a:xfrm>
            <a:custGeom>
              <a:avLst/>
              <a:gdLst/>
              <a:ahLst/>
              <a:cxnLst/>
              <a:rect l="l" t="t" r="r" b="b"/>
              <a:pathLst>
                <a:path w="1375" h="897" extrusionOk="0">
                  <a:moveTo>
                    <a:pt x="1016" y="0"/>
                  </a:moveTo>
                  <a:cubicBezTo>
                    <a:pt x="857" y="0"/>
                    <a:pt x="658" y="59"/>
                    <a:pt x="491" y="170"/>
                  </a:cubicBezTo>
                  <a:cubicBezTo>
                    <a:pt x="164" y="366"/>
                    <a:pt x="1" y="628"/>
                    <a:pt x="66" y="791"/>
                  </a:cubicBezTo>
                  <a:cubicBezTo>
                    <a:pt x="109" y="862"/>
                    <a:pt x="194" y="896"/>
                    <a:pt x="306" y="896"/>
                  </a:cubicBezTo>
                  <a:cubicBezTo>
                    <a:pt x="453" y="896"/>
                    <a:pt x="647" y="837"/>
                    <a:pt x="851" y="726"/>
                  </a:cubicBezTo>
                  <a:cubicBezTo>
                    <a:pt x="1178" y="563"/>
                    <a:pt x="1374" y="268"/>
                    <a:pt x="1276" y="105"/>
                  </a:cubicBezTo>
                  <a:cubicBezTo>
                    <a:pt x="1234" y="34"/>
                    <a:pt x="1136" y="0"/>
                    <a:pt x="1016" y="0"/>
                  </a:cubicBezTo>
                  <a:close/>
                </a:path>
              </a:pathLst>
            </a:custGeom>
            <a:solidFill>
              <a:srgbClr val="FFA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960;p77">
              <a:extLst>
                <a:ext uri="{FF2B5EF4-FFF2-40B4-BE49-F238E27FC236}">
                  <a16:creationId xmlns:a16="http://schemas.microsoft.com/office/drawing/2014/main" id="{E6B54986-C12E-4E35-B60F-7B712E8CA17D}"/>
                </a:ext>
              </a:extLst>
            </p:cNvPr>
            <p:cNvSpPr/>
            <p:nvPr/>
          </p:nvSpPr>
          <p:spPr>
            <a:xfrm>
              <a:off x="220125" y="3956450"/>
              <a:ext cx="262700" cy="183875"/>
            </a:xfrm>
            <a:custGeom>
              <a:avLst/>
              <a:gdLst/>
              <a:ahLst/>
              <a:cxnLst/>
              <a:rect l="l" t="t" r="r" b="b"/>
              <a:pathLst>
                <a:path w="10508" h="7355" extrusionOk="0">
                  <a:moveTo>
                    <a:pt x="8009" y="1"/>
                  </a:moveTo>
                  <a:cubicBezTo>
                    <a:pt x="6323" y="1"/>
                    <a:pt x="2355" y="2767"/>
                    <a:pt x="2355" y="2767"/>
                  </a:cubicBezTo>
                  <a:cubicBezTo>
                    <a:pt x="2355" y="2767"/>
                    <a:pt x="1" y="5121"/>
                    <a:pt x="1145" y="6920"/>
                  </a:cubicBezTo>
                  <a:cubicBezTo>
                    <a:pt x="1349" y="7231"/>
                    <a:pt x="1604" y="7355"/>
                    <a:pt x="1889" y="7355"/>
                  </a:cubicBezTo>
                  <a:cubicBezTo>
                    <a:pt x="2958" y="7355"/>
                    <a:pt x="4445" y="5621"/>
                    <a:pt x="5213" y="5621"/>
                  </a:cubicBezTo>
                  <a:cubicBezTo>
                    <a:pt x="5421" y="5621"/>
                    <a:pt x="5577" y="5747"/>
                    <a:pt x="5657" y="6070"/>
                  </a:cubicBezTo>
                  <a:cubicBezTo>
                    <a:pt x="5810" y="6680"/>
                    <a:pt x="6446" y="6945"/>
                    <a:pt x="7180" y="6945"/>
                  </a:cubicBezTo>
                  <a:cubicBezTo>
                    <a:pt x="8648" y="6945"/>
                    <a:pt x="10508" y="5884"/>
                    <a:pt x="9679" y="4402"/>
                  </a:cubicBezTo>
                  <a:cubicBezTo>
                    <a:pt x="8404" y="2178"/>
                    <a:pt x="9320" y="1950"/>
                    <a:pt x="8698" y="380"/>
                  </a:cubicBezTo>
                  <a:cubicBezTo>
                    <a:pt x="8594" y="112"/>
                    <a:pt x="8348" y="1"/>
                    <a:pt x="8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961;p77">
              <a:extLst>
                <a:ext uri="{FF2B5EF4-FFF2-40B4-BE49-F238E27FC236}">
                  <a16:creationId xmlns:a16="http://schemas.microsoft.com/office/drawing/2014/main" id="{4A99B55E-FECA-4161-A293-8E065D58DA7A}"/>
                </a:ext>
              </a:extLst>
            </p:cNvPr>
            <p:cNvSpPr/>
            <p:nvPr/>
          </p:nvSpPr>
          <p:spPr>
            <a:xfrm>
              <a:off x="2040600" y="4055375"/>
              <a:ext cx="262700" cy="183875"/>
            </a:xfrm>
            <a:custGeom>
              <a:avLst/>
              <a:gdLst/>
              <a:ahLst/>
              <a:cxnLst/>
              <a:rect l="l" t="t" r="r" b="b"/>
              <a:pathLst>
                <a:path w="10508" h="7355" extrusionOk="0">
                  <a:moveTo>
                    <a:pt x="8009" y="0"/>
                  </a:moveTo>
                  <a:cubicBezTo>
                    <a:pt x="6323" y="0"/>
                    <a:pt x="2355" y="2766"/>
                    <a:pt x="2355" y="2766"/>
                  </a:cubicBezTo>
                  <a:cubicBezTo>
                    <a:pt x="2355" y="2766"/>
                    <a:pt x="1" y="5153"/>
                    <a:pt x="1145" y="6919"/>
                  </a:cubicBezTo>
                  <a:cubicBezTo>
                    <a:pt x="1349" y="7231"/>
                    <a:pt x="1604" y="7354"/>
                    <a:pt x="1889" y="7354"/>
                  </a:cubicBezTo>
                  <a:cubicBezTo>
                    <a:pt x="2958" y="7354"/>
                    <a:pt x="4445" y="5620"/>
                    <a:pt x="5213" y="5620"/>
                  </a:cubicBezTo>
                  <a:cubicBezTo>
                    <a:pt x="5421" y="5620"/>
                    <a:pt x="5577" y="5747"/>
                    <a:pt x="5657" y="6069"/>
                  </a:cubicBezTo>
                  <a:cubicBezTo>
                    <a:pt x="5810" y="6690"/>
                    <a:pt x="6446" y="6959"/>
                    <a:pt x="7180" y="6959"/>
                  </a:cubicBezTo>
                  <a:cubicBezTo>
                    <a:pt x="8648" y="6959"/>
                    <a:pt x="10508" y="5884"/>
                    <a:pt x="9679" y="4401"/>
                  </a:cubicBezTo>
                  <a:cubicBezTo>
                    <a:pt x="8404" y="2178"/>
                    <a:pt x="9320" y="1982"/>
                    <a:pt x="8698" y="380"/>
                  </a:cubicBezTo>
                  <a:cubicBezTo>
                    <a:pt x="8594" y="112"/>
                    <a:pt x="8348" y="0"/>
                    <a:pt x="8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962;p77">
              <a:extLst>
                <a:ext uri="{FF2B5EF4-FFF2-40B4-BE49-F238E27FC236}">
                  <a16:creationId xmlns:a16="http://schemas.microsoft.com/office/drawing/2014/main" id="{26A24A4B-7F9E-4D97-8391-C205EAA1F188}"/>
                </a:ext>
              </a:extLst>
            </p:cNvPr>
            <p:cNvSpPr/>
            <p:nvPr/>
          </p:nvSpPr>
          <p:spPr>
            <a:xfrm>
              <a:off x="3538800" y="4190775"/>
              <a:ext cx="164775" cy="61500"/>
            </a:xfrm>
            <a:custGeom>
              <a:avLst/>
              <a:gdLst/>
              <a:ahLst/>
              <a:cxnLst/>
              <a:rect l="l" t="t" r="r" b="b"/>
              <a:pathLst>
                <a:path w="6591" h="2460" extrusionOk="0">
                  <a:moveTo>
                    <a:pt x="4043" y="1"/>
                  </a:moveTo>
                  <a:cubicBezTo>
                    <a:pt x="3581" y="1"/>
                    <a:pt x="3213" y="32"/>
                    <a:pt x="3213" y="32"/>
                  </a:cubicBezTo>
                  <a:cubicBezTo>
                    <a:pt x="3213" y="32"/>
                    <a:pt x="3207" y="32"/>
                    <a:pt x="3197" y="32"/>
                  </a:cubicBezTo>
                  <a:cubicBezTo>
                    <a:pt x="2950" y="32"/>
                    <a:pt x="0" y="62"/>
                    <a:pt x="564" y="1503"/>
                  </a:cubicBezTo>
                  <a:cubicBezTo>
                    <a:pt x="823" y="2165"/>
                    <a:pt x="1475" y="2460"/>
                    <a:pt x="2265" y="2460"/>
                  </a:cubicBezTo>
                  <a:cubicBezTo>
                    <a:pt x="3271" y="2460"/>
                    <a:pt x="4502" y="1982"/>
                    <a:pt x="5436" y="1176"/>
                  </a:cubicBezTo>
                  <a:cubicBezTo>
                    <a:pt x="6591" y="158"/>
                    <a:pt x="5081" y="1"/>
                    <a:pt x="4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963;p77">
              <a:extLst>
                <a:ext uri="{FF2B5EF4-FFF2-40B4-BE49-F238E27FC236}">
                  <a16:creationId xmlns:a16="http://schemas.microsoft.com/office/drawing/2014/main" id="{8262C87C-5881-433B-973B-57CD72F08FFC}"/>
                </a:ext>
              </a:extLst>
            </p:cNvPr>
            <p:cNvSpPr/>
            <p:nvPr/>
          </p:nvSpPr>
          <p:spPr>
            <a:xfrm>
              <a:off x="709775" y="4162725"/>
              <a:ext cx="83475" cy="31750"/>
            </a:xfrm>
            <a:custGeom>
              <a:avLst/>
              <a:gdLst/>
              <a:ahLst/>
              <a:cxnLst/>
              <a:rect l="l" t="t" r="r" b="b"/>
              <a:pathLst>
                <a:path w="3339" h="1270" extrusionOk="0">
                  <a:moveTo>
                    <a:pt x="1931" y="0"/>
                  </a:moveTo>
                  <a:cubicBezTo>
                    <a:pt x="1743" y="0"/>
                    <a:pt x="1603" y="9"/>
                    <a:pt x="1603" y="9"/>
                  </a:cubicBezTo>
                  <a:cubicBezTo>
                    <a:pt x="1603" y="9"/>
                    <a:pt x="1" y="9"/>
                    <a:pt x="262" y="794"/>
                  </a:cubicBezTo>
                  <a:cubicBezTo>
                    <a:pt x="391" y="1122"/>
                    <a:pt x="718" y="1269"/>
                    <a:pt x="1114" y="1269"/>
                  </a:cubicBezTo>
                  <a:cubicBezTo>
                    <a:pt x="1626" y="1269"/>
                    <a:pt x="2254" y="1022"/>
                    <a:pt x="2715" y="598"/>
                  </a:cubicBezTo>
                  <a:cubicBezTo>
                    <a:pt x="3338" y="70"/>
                    <a:pt x="2449" y="0"/>
                    <a:pt x="1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964;p77">
              <a:extLst>
                <a:ext uri="{FF2B5EF4-FFF2-40B4-BE49-F238E27FC236}">
                  <a16:creationId xmlns:a16="http://schemas.microsoft.com/office/drawing/2014/main" id="{C11C4798-2CFC-46BF-B609-1F2EB23D1CFF}"/>
                </a:ext>
              </a:extLst>
            </p:cNvPr>
            <p:cNvSpPr/>
            <p:nvPr/>
          </p:nvSpPr>
          <p:spPr>
            <a:xfrm>
              <a:off x="1068650" y="4124975"/>
              <a:ext cx="83500" cy="31425"/>
            </a:xfrm>
            <a:custGeom>
              <a:avLst/>
              <a:gdLst/>
              <a:ahLst/>
              <a:cxnLst/>
              <a:rect l="l" t="t" r="r" b="b"/>
              <a:pathLst>
                <a:path w="3340" h="1257" extrusionOk="0">
                  <a:moveTo>
                    <a:pt x="2043" y="0"/>
                  </a:moveTo>
                  <a:cubicBezTo>
                    <a:pt x="1815" y="0"/>
                    <a:pt x="1635" y="15"/>
                    <a:pt x="1635" y="15"/>
                  </a:cubicBezTo>
                  <a:cubicBezTo>
                    <a:pt x="1635" y="15"/>
                    <a:pt x="0" y="15"/>
                    <a:pt x="295" y="767"/>
                  </a:cubicBezTo>
                  <a:cubicBezTo>
                    <a:pt x="426" y="1103"/>
                    <a:pt x="759" y="1256"/>
                    <a:pt x="1164" y="1256"/>
                  </a:cubicBezTo>
                  <a:cubicBezTo>
                    <a:pt x="1665" y="1256"/>
                    <a:pt x="2276" y="1020"/>
                    <a:pt x="2747" y="604"/>
                  </a:cubicBezTo>
                  <a:cubicBezTo>
                    <a:pt x="3340" y="80"/>
                    <a:pt x="2566" y="0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965;p77">
              <a:extLst>
                <a:ext uri="{FF2B5EF4-FFF2-40B4-BE49-F238E27FC236}">
                  <a16:creationId xmlns:a16="http://schemas.microsoft.com/office/drawing/2014/main" id="{1B11CC85-6C24-4C94-BF07-688A82757846}"/>
                </a:ext>
              </a:extLst>
            </p:cNvPr>
            <p:cNvSpPr/>
            <p:nvPr/>
          </p:nvSpPr>
          <p:spPr>
            <a:xfrm>
              <a:off x="1548500" y="3875850"/>
              <a:ext cx="463300" cy="225525"/>
            </a:xfrm>
            <a:custGeom>
              <a:avLst/>
              <a:gdLst/>
              <a:ahLst/>
              <a:cxnLst/>
              <a:rect l="l" t="t" r="r" b="b"/>
              <a:pathLst>
                <a:path w="18532" h="9021" extrusionOk="0">
                  <a:moveTo>
                    <a:pt x="7569" y="1"/>
                  </a:moveTo>
                  <a:cubicBezTo>
                    <a:pt x="5817" y="1"/>
                    <a:pt x="4185" y="1024"/>
                    <a:pt x="3466" y="2656"/>
                  </a:cubicBezTo>
                  <a:cubicBezTo>
                    <a:pt x="3466" y="2656"/>
                    <a:pt x="0" y="6710"/>
                    <a:pt x="3826" y="7234"/>
                  </a:cubicBezTo>
                  <a:cubicBezTo>
                    <a:pt x="7619" y="7724"/>
                    <a:pt x="13047" y="7397"/>
                    <a:pt x="15990" y="8836"/>
                  </a:cubicBezTo>
                  <a:cubicBezTo>
                    <a:pt x="16249" y="8962"/>
                    <a:pt x="16468" y="9020"/>
                    <a:pt x="16650" y="9020"/>
                  </a:cubicBezTo>
                  <a:cubicBezTo>
                    <a:pt x="18532" y="9020"/>
                    <a:pt x="16499" y="2852"/>
                    <a:pt x="14565" y="2852"/>
                  </a:cubicBezTo>
                  <a:cubicBezTo>
                    <a:pt x="14560" y="2852"/>
                    <a:pt x="14556" y="2852"/>
                    <a:pt x="14551" y="2852"/>
                  </a:cubicBezTo>
                  <a:cubicBezTo>
                    <a:pt x="14535" y="2852"/>
                    <a:pt x="14519" y="2852"/>
                    <a:pt x="14503" y="2852"/>
                  </a:cubicBezTo>
                  <a:cubicBezTo>
                    <a:pt x="12455" y="2852"/>
                    <a:pt x="12233" y="787"/>
                    <a:pt x="8535" y="105"/>
                  </a:cubicBezTo>
                  <a:cubicBezTo>
                    <a:pt x="8212" y="35"/>
                    <a:pt x="7888" y="1"/>
                    <a:pt x="75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966;p77">
              <a:extLst>
                <a:ext uri="{FF2B5EF4-FFF2-40B4-BE49-F238E27FC236}">
                  <a16:creationId xmlns:a16="http://schemas.microsoft.com/office/drawing/2014/main" id="{F44E9D9F-A08A-4686-96FB-48A3F6550B5C}"/>
                </a:ext>
              </a:extLst>
            </p:cNvPr>
            <p:cNvSpPr/>
            <p:nvPr/>
          </p:nvSpPr>
          <p:spPr>
            <a:xfrm>
              <a:off x="5990550" y="3983700"/>
              <a:ext cx="462500" cy="225575"/>
            </a:xfrm>
            <a:custGeom>
              <a:avLst/>
              <a:gdLst/>
              <a:ahLst/>
              <a:cxnLst/>
              <a:rect l="l" t="t" r="r" b="b"/>
              <a:pathLst>
                <a:path w="18500" h="9023" extrusionOk="0">
                  <a:moveTo>
                    <a:pt x="7532" y="1"/>
                  </a:moveTo>
                  <a:cubicBezTo>
                    <a:pt x="5805" y="1"/>
                    <a:pt x="4178" y="1004"/>
                    <a:pt x="3434" y="2658"/>
                  </a:cubicBezTo>
                  <a:cubicBezTo>
                    <a:pt x="3434" y="2658"/>
                    <a:pt x="1" y="6713"/>
                    <a:pt x="3794" y="7236"/>
                  </a:cubicBezTo>
                  <a:cubicBezTo>
                    <a:pt x="7619" y="7726"/>
                    <a:pt x="13047" y="7399"/>
                    <a:pt x="15990" y="8838"/>
                  </a:cubicBezTo>
                  <a:cubicBezTo>
                    <a:pt x="16246" y="8965"/>
                    <a:pt x="16462" y="9022"/>
                    <a:pt x="16642" y="9022"/>
                  </a:cubicBezTo>
                  <a:cubicBezTo>
                    <a:pt x="18500" y="9022"/>
                    <a:pt x="16470" y="2854"/>
                    <a:pt x="14565" y="2854"/>
                  </a:cubicBezTo>
                  <a:cubicBezTo>
                    <a:pt x="14560" y="2854"/>
                    <a:pt x="14556" y="2854"/>
                    <a:pt x="14551" y="2854"/>
                  </a:cubicBezTo>
                  <a:cubicBezTo>
                    <a:pt x="14535" y="2854"/>
                    <a:pt x="14519" y="2855"/>
                    <a:pt x="14502" y="2855"/>
                  </a:cubicBezTo>
                  <a:cubicBezTo>
                    <a:pt x="12423" y="2855"/>
                    <a:pt x="12233" y="789"/>
                    <a:pt x="8502" y="108"/>
                  </a:cubicBezTo>
                  <a:cubicBezTo>
                    <a:pt x="8179" y="36"/>
                    <a:pt x="7854" y="1"/>
                    <a:pt x="7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967;p77">
              <a:extLst>
                <a:ext uri="{FF2B5EF4-FFF2-40B4-BE49-F238E27FC236}">
                  <a16:creationId xmlns:a16="http://schemas.microsoft.com/office/drawing/2014/main" id="{A4FA819C-FE72-4806-BF41-3D90290AD5D0}"/>
                </a:ext>
              </a:extLst>
            </p:cNvPr>
            <p:cNvSpPr/>
            <p:nvPr/>
          </p:nvSpPr>
          <p:spPr>
            <a:xfrm>
              <a:off x="4640125" y="3994500"/>
              <a:ext cx="431925" cy="238025"/>
            </a:xfrm>
            <a:custGeom>
              <a:avLst/>
              <a:gdLst/>
              <a:ahLst/>
              <a:cxnLst/>
              <a:rect l="l" t="t" r="r" b="b"/>
              <a:pathLst>
                <a:path w="17277" h="9521" extrusionOk="0">
                  <a:moveTo>
                    <a:pt x="7003" y="1"/>
                  </a:moveTo>
                  <a:cubicBezTo>
                    <a:pt x="4221" y="1"/>
                    <a:pt x="3205" y="2782"/>
                    <a:pt x="3205" y="2782"/>
                  </a:cubicBezTo>
                  <a:cubicBezTo>
                    <a:pt x="3205" y="2782"/>
                    <a:pt x="0" y="7098"/>
                    <a:pt x="3531" y="7621"/>
                  </a:cubicBezTo>
                  <a:cubicBezTo>
                    <a:pt x="7096" y="8177"/>
                    <a:pt x="12164" y="7817"/>
                    <a:pt x="14910" y="9321"/>
                  </a:cubicBezTo>
                  <a:cubicBezTo>
                    <a:pt x="15155" y="9458"/>
                    <a:pt x="15360" y="9520"/>
                    <a:pt x="15531" y="9520"/>
                  </a:cubicBezTo>
                  <a:cubicBezTo>
                    <a:pt x="17277" y="9520"/>
                    <a:pt x="15366" y="3011"/>
                    <a:pt x="13582" y="3011"/>
                  </a:cubicBezTo>
                  <a:cubicBezTo>
                    <a:pt x="13578" y="3011"/>
                    <a:pt x="13574" y="3011"/>
                    <a:pt x="13570" y="3011"/>
                  </a:cubicBezTo>
                  <a:cubicBezTo>
                    <a:pt x="13556" y="3011"/>
                    <a:pt x="13541" y="3011"/>
                    <a:pt x="13527" y="3011"/>
                  </a:cubicBezTo>
                  <a:cubicBezTo>
                    <a:pt x="11605" y="3011"/>
                    <a:pt x="11419" y="815"/>
                    <a:pt x="7946" y="101"/>
                  </a:cubicBezTo>
                  <a:cubicBezTo>
                    <a:pt x="7611" y="32"/>
                    <a:pt x="7297" y="1"/>
                    <a:pt x="7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2992;p78">
            <a:extLst>
              <a:ext uri="{FF2B5EF4-FFF2-40B4-BE49-F238E27FC236}">
                <a16:creationId xmlns:a16="http://schemas.microsoft.com/office/drawing/2014/main" id="{510DDCA8-E345-4EED-9AD8-602475991C98}"/>
              </a:ext>
            </a:extLst>
          </p:cNvPr>
          <p:cNvGrpSpPr/>
          <p:nvPr/>
        </p:nvGrpSpPr>
        <p:grpSpPr>
          <a:xfrm rot="19446204">
            <a:off x="8266726" y="4957978"/>
            <a:ext cx="1677172" cy="1867716"/>
            <a:chOff x="5535775" y="779325"/>
            <a:chExt cx="1931175" cy="2145925"/>
          </a:xfrm>
        </p:grpSpPr>
        <p:sp>
          <p:nvSpPr>
            <p:cNvPr id="402" name="Google Shape;2993;p78">
              <a:extLst>
                <a:ext uri="{FF2B5EF4-FFF2-40B4-BE49-F238E27FC236}">
                  <a16:creationId xmlns:a16="http://schemas.microsoft.com/office/drawing/2014/main" id="{D01B71D8-1E41-4656-9E64-67603CACAD73}"/>
                </a:ext>
              </a:extLst>
            </p:cNvPr>
            <p:cNvSpPr/>
            <p:nvPr/>
          </p:nvSpPr>
          <p:spPr>
            <a:xfrm>
              <a:off x="5962750" y="1698925"/>
              <a:ext cx="221500" cy="289800"/>
            </a:xfrm>
            <a:custGeom>
              <a:avLst/>
              <a:gdLst/>
              <a:ahLst/>
              <a:cxnLst/>
              <a:rect l="l" t="t" r="r" b="b"/>
              <a:pathLst>
                <a:path w="8860" h="11592" extrusionOk="0">
                  <a:moveTo>
                    <a:pt x="4658" y="0"/>
                  </a:moveTo>
                  <a:cubicBezTo>
                    <a:pt x="4287" y="0"/>
                    <a:pt x="3887" y="40"/>
                    <a:pt x="3487" y="120"/>
                  </a:cubicBezTo>
                  <a:cubicBezTo>
                    <a:pt x="2918" y="227"/>
                    <a:pt x="2384" y="369"/>
                    <a:pt x="1886" y="619"/>
                  </a:cubicBezTo>
                  <a:cubicBezTo>
                    <a:pt x="1388" y="868"/>
                    <a:pt x="961" y="1188"/>
                    <a:pt x="605" y="1579"/>
                  </a:cubicBezTo>
                  <a:cubicBezTo>
                    <a:pt x="249" y="1971"/>
                    <a:pt x="71" y="2433"/>
                    <a:pt x="0" y="3002"/>
                  </a:cubicBezTo>
                  <a:cubicBezTo>
                    <a:pt x="0" y="3145"/>
                    <a:pt x="71" y="3323"/>
                    <a:pt x="213" y="3465"/>
                  </a:cubicBezTo>
                  <a:cubicBezTo>
                    <a:pt x="332" y="3613"/>
                    <a:pt x="451" y="3687"/>
                    <a:pt x="549" y="3687"/>
                  </a:cubicBezTo>
                  <a:cubicBezTo>
                    <a:pt x="568" y="3687"/>
                    <a:pt x="587" y="3684"/>
                    <a:pt x="605" y="3678"/>
                  </a:cubicBezTo>
                  <a:cubicBezTo>
                    <a:pt x="783" y="3643"/>
                    <a:pt x="925" y="3536"/>
                    <a:pt x="1032" y="3394"/>
                  </a:cubicBezTo>
                  <a:cubicBezTo>
                    <a:pt x="1174" y="3216"/>
                    <a:pt x="1210" y="3038"/>
                    <a:pt x="1174" y="2825"/>
                  </a:cubicBezTo>
                  <a:cubicBezTo>
                    <a:pt x="1530" y="2504"/>
                    <a:pt x="1886" y="2220"/>
                    <a:pt x="2277" y="2006"/>
                  </a:cubicBezTo>
                  <a:cubicBezTo>
                    <a:pt x="2669" y="1757"/>
                    <a:pt x="3060" y="1615"/>
                    <a:pt x="3451" y="1544"/>
                  </a:cubicBezTo>
                  <a:cubicBezTo>
                    <a:pt x="3727" y="1475"/>
                    <a:pt x="3988" y="1435"/>
                    <a:pt x="4234" y="1435"/>
                  </a:cubicBezTo>
                  <a:cubicBezTo>
                    <a:pt x="4369" y="1435"/>
                    <a:pt x="4499" y="1447"/>
                    <a:pt x="4626" y="1472"/>
                  </a:cubicBezTo>
                  <a:cubicBezTo>
                    <a:pt x="4981" y="1508"/>
                    <a:pt x="5302" y="1615"/>
                    <a:pt x="5622" y="1828"/>
                  </a:cubicBezTo>
                  <a:cubicBezTo>
                    <a:pt x="5800" y="1971"/>
                    <a:pt x="5942" y="2184"/>
                    <a:pt x="6013" y="2398"/>
                  </a:cubicBezTo>
                  <a:cubicBezTo>
                    <a:pt x="6120" y="2611"/>
                    <a:pt x="6191" y="2860"/>
                    <a:pt x="6191" y="3109"/>
                  </a:cubicBezTo>
                  <a:cubicBezTo>
                    <a:pt x="6191" y="3358"/>
                    <a:pt x="6155" y="3607"/>
                    <a:pt x="6120" y="3821"/>
                  </a:cubicBezTo>
                  <a:cubicBezTo>
                    <a:pt x="6049" y="4070"/>
                    <a:pt x="5978" y="4283"/>
                    <a:pt x="5906" y="4426"/>
                  </a:cubicBezTo>
                  <a:cubicBezTo>
                    <a:pt x="5693" y="4853"/>
                    <a:pt x="5337" y="5244"/>
                    <a:pt x="4875" y="5564"/>
                  </a:cubicBezTo>
                  <a:cubicBezTo>
                    <a:pt x="4448" y="5884"/>
                    <a:pt x="3878" y="6062"/>
                    <a:pt x="3238" y="6134"/>
                  </a:cubicBezTo>
                  <a:cubicBezTo>
                    <a:pt x="3273" y="5671"/>
                    <a:pt x="3309" y="5208"/>
                    <a:pt x="3345" y="4781"/>
                  </a:cubicBezTo>
                  <a:lnTo>
                    <a:pt x="3487" y="3429"/>
                  </a:lnTo>
                  <a:cubicBezTo>
                    <a:pt x="3487" y="3145"/>
                    <a:pt x="3416" y="2931"/>
                    <a:pt x="3345" y="2789"/>
                  </a:cubicBezTo>
                  <a:cubicBezTo>
                    <a:pt x="3273" y="2647"/>
                    <a:pt x="3096" y="2540"/>
                    <a:pt x="2846" y="2469"/>
                  </a:cubicBezTo>
                  <a:cubicBezTo>
                    <a:pt x="2775" y="2469"/>
                    <a:pt x="2669" y="2504"/>
                    <a:pt x="2526" y="2575"/>
                  </a:cubicBezTo>
                  <a:cubicBezTo>
                    <a:pt x="2384" y="2611"/>
                    <a:pt x="2313" y="2718"/>
                    <a:pt x="2313" y="2860"/>
                  </a:cubicBezTo>
                  <a:cubicBezTo>
                    <a:pt x="2242" y="3394"/>
                    <a:pt x="2170" y="4034"/>
                    <a:pt x="2099" y="4710"/>
                  </a:cubicBezTo>
                  <a:lnTo>
                    <a:pt x="1921" y="6774"/>
                  </a:lnTo>
                  <a:cubicBezTo>
                    <a:pt x="1850" y="7450"/>
                    <a:pt x="1815" y="8126"/>
                    <a:pt x="1779" y="8802"/>
                  </a:cubicBezTo>
                  <a:cubicBezTo>
                    <a:pt x="1743" y="9443"/>
                    <a:pt x="1743" y="10047"/>
                    <a:pt x="1743" y="10581"/>
                  </a:cubicBezTo>
                  <a:cubicBezTo>
                    <a:pt x="1743" y="10617"/>
                    <a:pt x="1743" y="10723"/>
                    <a:pt x="1779" y="10830"/>
                  </a:cubicBezTo>
                  <a:cubicBezTo>
                    <a:pt x="1815" y="10937"/>
                    <a:pt x="1850" y="11044"/>
                    <a:pt x="1921" y="11150"/>
                  </a:cubicBezTo>
                  <a:cubicBezTo>
                    <a:pt x="1957" y="11257"/>
                    <a:pt x="2028" y="11364"/>
                    <a:pt x="2099" y="11435"/>
                  </a:cubicBezTo>
                  <a:cubicBezTo>
                    <a:pt x="2170" y="11506"/>
                    <a:pt x="2242" y="11577"/>
                    <a:pt x="2313" y="11577"/>
                  </a:cubicBezTo>
                  <a:cubicBezTo>
                    <a:pt x="2360" y="11587"/>
                    <a:pt x="2406" y="11591"/>
                    <a:pt x="2448" y="11591"/>
                  </a:cubicBezTo>
                  <a:cubicBezTo>
                    <a:pt x="2564" y="11591"/>
                    <a:pt x="2662" y="11558"/>
                    <a:pt x="2740" y="11506"/>
                  </a:cubicBezTo>
                  <a:cubicBezTo>
                    <a:pt x="2882" y="11435"/>
                    <a:pt x="2918" y="11293"/>
                    <a:pt x="2953" y="11115"/>
                  </a:cubicBezTo>
                  <a:cubicBezTo>
                    <a:pt x="2953" y="10581"/>
                    <a:pt x="2989" y="10047"/>
                    <a:pt x="3024" y="9478"/>
                  </a:cubicBezTo>
                  <a:cubicBezTo>
                    <a:pt x="3060" y="8909"/>
                    <a:pt x="3096" y="8375"/>
                    <a:pt x="3131" y="7806"/>
                  </a:cubicBezTo>
                  <a:cubicBezTo>
                    <a:pt x="3487" y="8055"/>
                    <a:pt x="3878" y="8340"/>
                    <a:pt x="4270" y="8624"/>
                  </a:cubicBezTo>
                  <a:cubicBezTo>
                    <a:pt x="4661" y="8909"/>
                    <a:pt x="5088" y="9229"/>
                    <a:pt x="5479" y="9549"/>
                  </a:cubicBezTo>
                  <a:cubicBezTo>
                    <a:pt x="5871" y="9834"/>
                    <a:pt x="6262" y="10154"/>
                    <a:pt x="6618" y="10439"/>
                  </a:cubicBezTo>
                  <a:cubicBezTo>
                    <a:pt x="6974" y="10759"/>
                    <a:pt x="7330" y="11044"/>
                    <a:pt x="7614" y="11328"/>
                  </a:cubicBezTo>
                  <a:cubicBezTo>
                    <a:pt x="7792" y="11471"/>
                    <a:pt x="7970" y="11542"/>
                    <a:pt x="8184" y="11542"/>
                  </a:cubicBezTo>
                  <a:cubicBezTo>
                    <a:pt x="8397" y="11542"/>
                    <a:pt x="8539" y="11435"/>
                    <a:pt x="8646" y="11257"/>
                  </a:cubicBezTo>
                  <a:cubicBezTo>
                    <a:pt x="8824" y="10937"/>
                    <a:pt x="8860" y="10688"/>
                    <a:pt x="8753" y="10546"/>
                  </a:cubicBezTo>
                  <a:cubicBezTo>
                    <a:pt x="8682" y="10368"/>
                    <a:pt x="8575" y="10225"/>
                    <a:pt x="8504" y="10154"/>
                  </a:cubicBezTo>
                  <a:cubicBezTo>
                    <a:pt x="7899" y="9620"/>
                    <a:pt x="7294" y="9122"/>
                    <a:pt x="6689" y="8660"/>
                  </a:cubicBezTo>
                  <a:cubicBezTo>
                    <a:pt x="6084" y="8197"/>
                    <a:pt x="5408" y="7699"/>
                    <a:pt x="4732" y="7201"/>
                  </a:cubicBezTo>
                  <a:cubicBezTo>
                    <a:pt x="5764" y="6667"/>
                    <a:pt x="6547" y="5991"/>
                    <a:pt x="7045" y="5173"/>
                  </a:cubicBezTo>
                  <a:cubicBezTo>
                    <a:pt x="7579" y="4354"/>
                    <a:pt x="7721" y="3429"/>
                    <a:pt x="7508" y="2362"/>
                  </a:cubicBezTo>
                  <a:cubicBezTo>
                    <a:pt x="7401" y="1722"/>
                    <a:pt x="7116" y="1223"/>
                    <a:pt x="6689" y="761"/>
                  </a:cubicBezTo>
                  <a:cubicBezTo>
                    <a:pt x="6262" y="334"/>
                    <a:pt x="5693" y="85"/>
                    <a:pt x="5017" y="14"/>
                  </a:cubicBezTo>
                  <a:cubicBezTo>
                    <a:pt x="4901" y="5"/>
                    <a:pt x="4781" y="0"/>
                    <a:pt x="4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994;p78">
              <a:extLst>
                <a:ext uri="{FF2B5EF4-FFF2-40B4-BE49-F238E27FC236}">
                  <a16:creationId xmlns:a16="http://schemas.microsoft.com/office/drawing/2014/main" id="{7BA2F72A-A251-46E1-BDCC-38AE61D7F8C5}"/>
                </a:ext>
              </a:extLst>
            </p:cNvPr>
            <p:cNvSpPr/>
            <p:nvPr/>
          </p:nvSpPr>
          <p:spPr>
            <a:xfrm>
              <a:off x="6199350" y="1758850"/>
              <a:ext cx="202825" cy="221825"/>
            </a:xfrm>
            <a:custGeom>
              <a:avLst/>
              <a:gdLst/>
              <a:ahLst/>
              <a:cxnLst/>
              <a:rect l="l" t="t" r="r" b="b"/>
              <a:pathLst>
                <a:path w="8113" h="8873" extrusionOk="0">
                  <a:moveTo>
                    <a:pt x="4840" y="1"/>
                  </a:moveTo>
                  <a:cubicBezTo>
                    <a:pt x="4590" y="1"/>
                    <a:pt x="4270" y="1"/>
                    <a:pt x="3879" y="36"/>
                  </a:cubicBezTo>
                  <a:cubicBezTo>
                    <a:pt x="3523" y="36"/>
                    <a:pt x="3167" y="36"/>
                    <a:pt x="2776" y="72"/>
                  </a:cubicBezTo>
                  <a:cubicBezTo>
                    <a:pt x="2384" y="107"/>
                    <a:pt x="1993" y="143"/>
                    <a:pt x="1637" y="178"/>
                  </a:cubicBezTo>
                  <a:cubicBezTo>
                    <a:pt x="1246" y="214"/>
                    <a:pt x="961" y="250"/>
                    <a:pt x="677" y="285"/>
                  </a:cubicBezTo>
                  <a:cubicBezTo>
                    <a:pt x="534" y="321"/>
                    <a:pt x="427" y="428"/>
                    <a:pt x="356" y="534"/>
                  </a:cubicBezTo>
                  <a:cubicBezTo>
                    <a:pt x="285" y="605"/>
                    <a:pt x="250" y="712"/>
                    <a:pt x="250" y="854"/>
                  </a:cubicBezTo>
                  <a:cubicBezTo>
                    <a:pt x="214" y="997"/>
                    <a:pt x="285" y="1139"/>
                    <a:pt x="392" y="1281"/>
                  </a:cubicBezTo>
                  <a:cubicBezTo>
                    <a:pt x="499" y="1424"/>
                    <a:pt x="641" y="1495"/>
                    <a:pt x="783" y="1566"/>
                  </a:cubicBezTo>
                  <a:cubicBezTo>
                    <a:pt x="712" y="1957"/>
                    <a:pt x="677" y="2384"/>
                    <a:pt x="605" y="2776"/>
                  </a:cubicBezTo>
                  <a:cubicBezTo>
                    <a:pt x="570" y="3203"/>
                    <a:pt x="499" y="3594"/>
                    <a:pt x="463" y="4021"/>
                  </a:cubicBezTo>
                  <a:cubicBezTo>
                    <a:pt x="214" y="4092"/>
                    <a:pt x="72" y="4270"/>
                    <a:pt x="36" y="4519"/>
                  </a:cubicBezTo>
                  <a:cubicBezTo>
                    <a:pt x="1" y="4768"/>
                    <a:pt x="107" y="4982"/>
                    <a:pt x="356" y="5160"/>
                  </a:cubicBezTo>
                  <a:cubicBezTo>
                    <a:pt x="250" y="5836"/>
                    <a:pt x="214" y="6547"/>
                    <a:pt x="178" y="7223"/>
                  </a:cubicBezTo>
                  <a:cubicBezTo>
                    <a:pt x="143" y="7722"/>
                    <a:pt x="250" y="8113"/>
                    <a:pt x="463" y="8398"/>
                  </a:cubicBezTo>
                  <a:cubicBezTo>
                    <a:pt x="677" y="8682"/>
                    <a:pt x="1032" y="8825"/>
                    <a:pt x="1495" y="8860"/>
                  </a:cubicBezTo>
                  <a:cubicBezTo>
                    <a:pt x="1680" y="8869"/>
                    <a:pt x="1868" y="8873"/>
                    <a:pt x="2060" y="8873"/>
                  </a:cubicBezTo>
                  <a:cubicBezTo>
                    <a:pt x="2681" y="8873"/>
                    <a:pt x="3333" y="8827"/>
                    <a:pt x="3986" y="8718"/>
                  </a:cubicBezTo>
                  <a:cubicBezTo>
                    <a:pt x="4840" y="8576"/>
                    <a:pt x="5729" y="8398"/>
                    <a:pt x="6619" y="8184"/>
                  </a:cubicBezTo>
                  <a:cubicBezTo>
                    <a:pt x="6761" y="8184"/>
                    <a:pt x="6903" y="8113"/>
                    <a:pt x="7046" y="8077"/>
                  </a:cubicBezTo>
                  <a:cubicBezTo>
                    <a:pt x="7223" y="8006"/>
                    <a:pt x="7401" y="7935"/>
                    <a:pt x="7544" y="7864"/>
                  </a:cubicBezTo>
                  <a:cubicBezTo>
                    <a:pt x="7686" y="7757"/>
                    <a:pt x="7828" y="7686"/>
                    <a:pt x="7935" y="7615"/>
                  </a:cubicBezTo>
                  <a:cubicBezTo>
                    <a:pt x="8042" y="7544"/>
                    <a:pt x="8077" y="7473"/>
                    <a:pt x="8113" y="7437"/>
                  </a:cubicBezTo>
                  <a:cubicBezTo>
                    <a:pt x="8113" y="7259"/>
                    <a:pt x="8077" y="7152"/>
                    <a:pt x="8006" y="7046"/>
                  </a:cubicBezTo>
                  <a:cubicBezTo>
                    <a:pt x="7935" y="6974"/>
                    <a:pt x="7828" y="6903"/>
                    <a:pt x="7686" y="6868"/>
                  </a:cubicBezTo>
                  <a:cubicBezTo>
                    <a:pt x="7544" y="6832"/>
                    <a:pt x="7401" y="6832"/>
                    <a:pt x="7223" y="6832"/>
                  </a:cubicBezTo>
                  <a:cubicBezTo>
                    <a:pt x="7046" y="6868"/>
                    <a:pt x="6903" y="6868"/>
                    <a:pt x="6725" y="6903"/>
                  </a:cubicBezTo>
                  <a:cubicBezTo>
                    <a:pt x="6441" y="6939"/>
                    <a:pt x="6049" y="7010"/>
                    <a:pt x="5587" y="7081"/>
                  </a:cubicBezTo>
                  <a:cubicBezTo>
                    <a:pt x="5124" y="7152"/>
                    <a:pt x="4662" y="7188"/>
                    <a:pt x="4199" y="7259"/>
                  </a:cubicBezTo>
                  <a:cubicBezTo>
                    <a:pt x="3701" y="7330"/>
                    <a:pt x="3203" y="7366"/>
                    <a:pt x="2740" y="7401"/>
                  </a:cubicBezTo>
                  <a:cubicBezTo>
                    <a:pt x="2586" y="7413"/>
                    <a:pt x="2444" y="7417"/>
                    <a:pt x="2309" y="7417"/>
                  </a:cubicBezTo>
                  <a:cubicBezTo>
                    <a:pt x="2040" y="7417"/>
                    <a:pt x="1803" y="7401"/>
                    <a:pt x="1566" y="7401"/>
                  </a:cubicBezTo>
                  <a:cubicBezTo>
                    <a:pt x="1602" y="6690"/>
                    <a:pt x="1673" y="5943"/>
                    <a:pt x="1744" y="5231"/>
                  </a:cubicBezTo>
                  <a:cubicBezTo>
                    <a:pt x="2456" y="5195"/>
                    <a:pt x="3132" y="5160"/>
                    <a:pt x="3808" y="5124"/>
                  </a:cubicBezTo>
                  <a:cubicBezTo>
                    <a:pt x="4484" y="5089"/>
                    <a:pt x="5124" y="5053"/>
                    <a:pt x="5765" y="5017"/>
                  </a:cubicBezTo>
                  <a:cubicBezTo>
                    <a:pt x="6120" y="4982"/>
                    <a:pt x="6405" y="4946"/>
                    <a:pt x="6583" y="4840"/>
                  </a:cubicBezTo>
                  <a:cubicBezTo>
                    <a:pt x="6761" y="4697"/>
                    <a:pt x="6832" y="4555"/>
                    <a:pt x="6796" y="4413"/>
                  </a:cubicBezTo>
                  <a:cubicBezTo>
                    <a:pt x="6583" y="4164"/>
                    <a:pt x="6334" y="3986"/>
                    <a:pt x="6085" y="3843"/>
                  </a:cubicBezTo>
                  <a:cubicBezTo>
                    <a:pt x="5800" y="3737"/>
                    <a:pt x="5516" y="3665"/>
                    <a:pt x="5231" y="3665"/>
                  </a:cubicBezTo>
                  <a:cubicBezTo>
                    <a:pt x="4840" y="3665"/>
                    <a:pt x="4341" y="3701"/>
                    <a:pt x="3737" y="3737"/>
                  </a:cubicBezTo>
                  <a:cubicBezTo>
                    <a:pt x="3096" y="3737"/>
                    <a:pt x="2491" y="3772"/>
                    <a:pt x="1886" y="3843"/>
                  </a:cubicBezTo>
                  <a:lnTo>
                    <a:pt x="2029" y="2740"/>
                  </a:lnTo>
                  <a:cubicBezTo>
                    <a:pt x="2064" y="2384"/>
                    <a:pt x="2100" y="1993"/>
                    <a:pt x="2171" y="1637"/>
                  </a:cubicBezTo>
                  <a:cubicBezTo>
                    <a:pt x="2171" y="1602"/>
                    <a:pt x="2171" y="1602"/>
                    <a:pt x="2171" y="1566"/>
                  </a:cubicBezTo>
                  <a:lnTo>
                    <a:pt x="2171" y="1459"/>
                  </a:lnTo>
                  <a:cubicBezTo>
                    <a:pt x="2456" y="1424"/>
                    <a:pt x="2740" y="1424"/>
                    <a:pt x="3060" y="1424"/>
                  </a:cubicBezTo>
                  <a:cubicBezTo>
                    <a:pt x="3381" y="1388"/>
                    <a:pt x="3701" y="1388"/>
                    <a:pt x="4021" y="1353"/>
                  </a:cubicBezTo>
                  <a:lnTo>
                    <a:pt x="4946" y="1353"/>
                  </a:lnTo>
                  <a:cubicBezTo>
                    <a:pt x="5266" y="1317"/>
                    <a:pt x="5516" y="1317"/>
                    <a:pt x="5729" y="1281"/>
                  </a:cubicBezTo>
                  <a:cubicBezTo>
                    <a:pt x="5943" y="1281"/>
                    <a:pt x="6120" y="1246"/>
                    <a:pt x="6263" y="1139"/>
                  </a:cubicBezTo>
                  <a:cubicBezTo>
                    <a:pt x="6405" y="1068"/>
                    <a:pt x="6441" y="926"/>
                    <a:pt x="6405" y="712"/>
                  </a:cubicBezTo>
                  <a:cubicBezTo>
                    <a:pt x="6192" y="463"/>
                    <a:pt x="5943" y="285"/>
                    <a:pt x="5658" y="178"/>
                  </a:cubicBezTo>
                  <a:cubicBezTo>
                    <a:pt x="5409" y="72"/>
                    <a:pt x="5124" y="1"/>
                    <a:pt x="48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995;p78">
              <a:extLst>
                <a:ext uri="{FF2B5EF4-FFF2-40B4-BE49-F238E27FC236}">
                  <a16:creationId xmlns:a16="http://schemas.microsoft.com/office/drawing/2014/main" id="{7BA30517-6921-46A2-84DB-EE79B1CEA798}"/>
                </a:ext>
              </a:extLst>
            </p:cNvPr>
            <p:cNvSpPr/>
            <p:nvPr/>
          </p:nvSpPr>
          <p:spPr>
            <a:xfrm>
              <a:off x="6422625" y="1802675"/>
              <a:ext cx="196600" cy="197850"/>
            </a:xfrm>
            <a:custGeom>
              <a:avLst/>
              <a:gdLst/>
              <a:ahLst/>
              <a:cxnLst/>
              <a:rect l="l" t="t" r="r" b="b"/>
              <a:pathLst>
                <a:path w="7864" h="7914" extrusionOk="0">
                  <a:moveTo>
                    <a:pt x="7139" y="0"/>
                  </a:moveTo>
                  <a:cubicBezTo>
                    <a:pt x="7066" y="0"/>
                    <a:pt x="6987" y="20"/>
                    <a:pt x="6903" y="62"/>
                  </a:cubicBezTo>
                  <a:cubicBezTo>
                    <a:pt x="6725" y="169"/>
                    <a:pt x="6583" y="311"/>
                    <a:pt x="6547" y="489"/>
                  </a:cubicBezTo>
                  <a:cubicBezTo>
                    <a:pt x="6476" y="703"/>
                    <a:pt x="6440" y="845"/>
                    <a:pt x="6476" y="987"/>
                  </a:cubicBezTo>
                  <a:cubicBezTo>
                    <a:pt x="6512" y="1450"/>
                    <a:pt x="6547" y="1948"/>
                    <a:pt x="6547" y="2446"/>
                  </a:cubicBezTo>
                  <a:cubicBezTo>
                    <a:pt x="6547" y="2944"/>
                    <a:pt x="6547" y="3407"/>
                    <a:pt x="6440" y="3869"/>
                  </a:cubicBezTo>
                  <a:cubicBezTo>
                    <a:pt x="6369" y="4296"/>
                    <a:pt x="6227" y="4723"/>
                    <a:pt x="6013" y="5079"/>
                  </a:cubicBezTo>
                  <a:cubicBezTo>
                    <a:pt x="5800" y="5435"/>
                    <a:pt x="5515" y="5755"/>
                    <a:pt x="5124" y="5969"/>
                  </a:cubicBezTo>
                  <a:cubicBezTo>
                    <a:pt x="4875" y="6111"/>
                    <a:pt x="4555" y="6218"/>
                    <a:pt x="4199" y="6324"/>
                  </a:cubicBezTo>
                  <a:cubicBezTo>
                    <a:pt x="3879" y="6431"/>
                    <a:pt x="3523" y="6502"/>
                    <a:pt x="3167" y="6538"/>
                  </a:cubicBezTo>
                  <a:cubicBezTo>
                    <a:pt x="3078" y="6547"/>
                    <a:pt x="2991" y="6551"/>
                    <a:pt x="2906" y="6551"/>
                  </a:cubicBezTo>
                  <a:cubicBezTo>
                    <a:pt x="2651" y="6551"/>
                    <a:pt x="2411" y="6511"/>
                    <a:pt x="2171" y="6431"/>
                  </a:cubicBezTo>
                  <a:cubicBezTo>
                    <a:pt x="1851" y="6324"/>
                    <a:pt x="1637" y="6111"/>
                    <a:pt x="1459" y="5826"/>
                  </a:cubicBezTo>
                  <a:cubicBezTo>
                    <a:pt x="1388" y="5648"/>
                    <a:pt x="1388" y="5399"/>
                    <a:pt x="1424" y="5079"/>
                  </a:cubicBezTo>
                  <a:cubicBezTo>
                    <a:pt x="1495" y="4723"/>
                    <a:pt x="1566" y="4367"/>
                    <a:pt x="1673" y="3940"/>
                  </a:cubicBezTo>
                  <a:cubicBezTo>
                    <a:pt x="1815" y="3549"/>
                    <a:pt x="1957" y="3087"/>
                    <a:pt x="2135" y="2660"/>
                  </a:cubicBezTo>
                  <a:cubicBezTo>
                    <a:pt x="2313" y="2197"/>
                    <a:pt x="2455" y="1734"/>
                    <a:pt x="2633" y="1308"/>
                  </a:cubicBezTo>
                  <a:cubicBezTo>
                    <a:pt x="2669" y="1165"/>
                    <a:pt x="2669" y="1023"/>
                    <a:pt x="2633" y="916"/>
                  </a:cubicBezTo>
                  <a:cubicBezTo>
                    <a:pt x="2598" y="809"/>
                    <a:pt x="2562" y="703"/>
                    <a:pt x="2491" y="596"/>
                  </a:cubicBezTo>
                  <a:cubicBezTo>
                    <a:pt x="2420" y="525"/>
                    <a:pt x="2349" y="454"/>
                    <a:pt x="2277" y="418"/>
                  </a:cubicBezTo>
                  <a:cubicBezTo>
                    <a:pt x="2206" y="347"/>
                    <a:pt x="2135" y="311"/>
                    <a:pt x="2100" y="311"/>
                  </a:cubicBezTo>
                  <a:cubicBezTo>
                    <a:pt x="2028" y="276"/>
                    <a:pt x="1922" y="276"/>
                    <a:pt x="1851" y="276"/>
                  </a:cubicBezTo>
                  <a:cubicBezTo>
                    <a:pt x="1673" y="311"/>
                    <a:pt x="1530" y="382"/>
                    <a:pt x="1459" y="560"/>
                  </a:cubicBezTo>
                  <a:cubicBezTo>
                    <a:pt x="1281" y="987"/>
                    <a:pt x="1139" y="1343"/>
                    <a:pt x="997" y="1734"/>
                  </a:cubicBezTo>
                  <a:cubicBezTo>
                    <a:pt x="854" y="2090"/>
                    <a:pt x="712" y="2446"/>
                    <a:pt x="605" y="2802"/>
                  </a:cubicBezTo>
                  <a:cubicBezTo>
                    <a:pt x="463" y="3158"/>
                    <a:pt x="392" y="3549"/>
                    <a:pt x="285" y="3940"/>
                  </a:cubicBezTo>
                  <a:cubicBezTo>
                    <a:pt x="214" y="4332"/>
                    <a:pt x="107" y="4759"/>
                    <a:pt x="71" y="5221"/>
                  </a:cubicBezTo>
                  <a:cubicBezTo>
                    <a:pt x="0" y="5720"/>
                    <a:pt x="36" y="6146"/>
                    <a:pt x="249" y="6502"/>
                  </a:cubicBezTo>
                  <a:cubicBezTo>
                    <a:pt x="463" y="6858"/>
                    <a:pt x="712" y="7143"/>
                    <a:pt x="1068" y="7392"/>
                  </a:cubicBezTo>
                  <a:cubicBezTo>
                    <a:pt x="1388" y="7605"/>
                    <a:pt x="1744" y="7748"/>
                    <a:pt x="2135" y="7854"/>
                  </a:cubicBezTo>
                  <a:cubicBezTo>
                    <a:pt x="2385" y="7896"/>
                    <a:pt x="2635" y="7913"/>
                    <a:pt x="2886" y="7913"/>
                  </a:cubicBezTo>
                  <a:cubicBezTo>
                    <a:pt x="3062" y="7913"/>
                    <a:pt x="3239" y="7905"/>
                    <a:pt x="3416" y="7890"/>
                  </a:cubicBezTo>
                  <a:cubicBezTo>
                    <a:pt x="3843" y="7854"/>
                    <a:pt x="4306" y="7783"/>
                    <a:pt x="4733" y="7641"/>
                  </a:cubicBezTo>
                  <a:cubicBezTo>
                    <a:pt x="5160" y="7499"/>
                    <a:pt x="5587" y="7285"/>
                    <a:pt x="5978" y="7036"/>
                  </a:cubicBezTo>
                  <a:cubicBezTo>
                    <a:pt x="6334" y="6787"/>
                    <a:pt x="6690" y="6502"/>
                    <a:pt x="6974" y="6146"/>
                  </a:cubicBezTo>
                  <a:cubicBezTo>
                    <a:pt x="7259" y="5826"/>
                    <a:pt x="7437" y="5435"/>
                    <a:pt x="7579" y="5043"/>
                  </a:cubicBezTo>
                  <a:cubicBezTo>
                    <a:pt x="7650" y="4688"/>
                    <a:pt x="7757" y="4296"/>
                    <a:pt x="7793" y="3905"/>
                  </a:cubicBezTo>
                  <a:cubicBezTo>
                    <a:pt x="7828" y="3514"/>
                    <a:pt x="7864" y="3122"/>
                    <a:pt x="7864" y="2766"/>
                  </a:cubicBezTo>
                  <a:cubicBezTo>
                    <a:pt x="7864" y="2375"/>
                    <a:pt x="7864" y="2019"/>
                    <a:pt x="7828" y="1663"/>
                  </a:cubicBezTo>
                  <a:cubicBezTo>
                    <a:pt x="7793" y="1308"/>
                    <a:pt x="7793" y="1023"/>
                    <a:pt x="7757" y="774"/>
                  </a:cubicBezTo>
                  <a:cubicBezTo>
                    <a:pt x="7686" y="489"/>
                    <a:pt x="7579" y="311"/>
                    <a:pt x="7437" y="133"/>
                  </a:cubicBezTo>
                  <a:cubicBezTo>
                    <a:pt x="7351" y="47"/>
                    <a:pt x="7251" y="0"/>
                    <a:pt x="7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996;p78">
              <a:extLst>
                <a:ext uri="{FF2B5EF4-FFF2-40B4-BE49-F238E27FC236}">
                  <a16:creationId xmlns:a16="http://schemas.microsoft.com/office/drawing/2014/main" id="{1C76CFC7-8313-47B6-BF49-D1BF1AC1D012}"/>
                </a:ext>
              </a:extLst>
            </p:cNvPr>
            <p:cNvSpPr/>
            <p:nvPr/>
          </p:nvSpPr>
          <p:spPr>
            <a:xfrm>
              <a:off x="6662800" y="1754400"/>
              <a:ext cx="165475" cy="294250"/>
            </a:xfrm>
            <a:custGeom>
              <a:avLst/>
              <a:gdLst/>
              <a:ahLst/>
              <a:cxnLst/>
              <a:rect l="l" t="t" r="r" b="b"/>
              <a:pathLst>
                <a:path w="6619" h="11770" extrusionOk="0">
                  <a:moveTo>
                    <a:pt x="3025" y="1"/>
                  </a:moveTo>
                  <a:cubicBezTo>
                    <a:pt x="2633" y="1"/>
                    <a:pt x="2242" y="72"/>
                    <a:pt x="1886" y="179"/>
                  </a:cubicBezTo>
                  <a:cubicBezTo>
                    <a:pt x="1530" y="321"/>
                    <a:pt x="1245" y="499"/>
                    <a:pt x="961" y="748"/>
                  </a:cubicBezTo>
                  <a:cubicBezTo>
                    <a:pt x="676" y="961"/>
                    <a:pt x="463" y="1210"/>
                    <a:pt x="285" y="1495"/>
                  </a:cubicBezTo>
                  <a:cubicBezTo>
                    <a:pt x="142" y="1780"/>
                    <a:pt x="36" y="2100"/>
                    <a:pt x="0" y="2456"/>
                  </a:cubicBezTo>
                  <a:cubicBezTo>
                    <a:pt x="0" y="2776"/>
                    <a:pt x="36" y="3096"/>
                    <a:pt x="142" y="3452"/>
                  </a:cubicBezTo>
                  <a:cubicBezTo>
                    <a:pt x="285" y="3808"/>
                    <a:pt x="498" y="4128"/>
                    <a:pt x="783" y="4448"/>
                  </a:cubicBezTo>
                  <a:cubicBezTo>
                    <a:pt x="1423" y="4982"/>
                    <a:pt x="2064" y="5480"/>
                    <a:pt x="2669" y="5907"/>
                  </a:cubicBezTo>
                  <a:cubicBezTo>
                    <a:pt x="3309" y="6334"/>
                    <a:pt x="3878" y="6797"/>
                    <a:pt x="4412" y="7259"/>
                  </a:cubicBezTo>
                  <a:cubicBezTo>
                    <a:pt x="4768" y="7579"/>
                    <a:pt x="5017" y="7900"/>
                    <a:pt x="5124" y="8255"/>
                  </a:cubicBezTo>
                  <a:cubicBezTo>
                    <a:pt x="5266" y="8576"/>
                    <a:pt x="5266" y="8896"/>
                    <a:pt x="5195" y="9216"/>
                  </a:cubicBezTo>
                  <a:cubicBezTo>
                    <a:pt x="5088" y="9501"/>
                    <a:pt x="4946" y="9750"/>
                    <a:pt x="4697" y="9963"/>
                  </a:cubicBezTo>
                  <a:cubicBezTo>
                    <a:pt x="4448" y="10177"/>
                    <a:pt x="4128" y="10319"/>
                    <a:pt x="3772" y="10355"/>
                  </a:cubicBezTo>
                  <a:cubicBezTo>
                    <a:pt x="3606" y="10378"/>
                    <a:pt x="3444" y="10390"/>
                    <a:pt x="3287" y="10390"/>
                  </a:cubicBezTo>
                  <a:cubicBezTo>
                    <a:pt x="2973" y="10390"/>
                    <a:pt x="2681" y="10343"/>
                    <a:pt x="2420" y="10248"/>
                  </a:cubicBezTo>
                  <a:cubicBezTo>
                    <a:pt x="1993" y="10070"/>
                    <a:pt x="1601" y="9821"/>
                    <a:pt x="1317" y="9501"/>
                  </a:cubicBezTo>
                  <a:cubicBezTo>
                    <a:pt x="1249" y="9433"/>
                    <a:pt x="1153" y="9408"/>
                    <a:pt x="1037" y="9408"/>
                  </a:cubicBezTo>
                  <a:cubicBezTo>
                    <a:pt x="970" y="9408"/>
                    <a:pt x="897" y="9417"/>
                    <a:pt x="819" y="9430"/>
                  </a:cubicBezTo>
                  <a:cubicBezTo>
                    <a:pt x="605" y="9465"/>
                    <a:pt x="463" y="9536"/>
                    <a:pt x="356" y="9643"/>
                  </a:cubicBezTo>
                  <a:cubicBezTo>
                    <a:pt x="320" y="9714"/>
                    <a:pt x="285" y="9857"/>
                    <a:pt x="356" y="10070"/>
                  </a:cubicBezTo>
                  <a:cubicBezTo>
                    <a:pt x="427" y="10284"/>
                    <a:pt x="498" y="10426"/>
                    <a:pt x="569" y="10568"/>
                  </a:cubicBezTo>
                  <a:cubicBezTo>
                    <a:pt x="925" y="11031"/>
                    <a:pt x="1388" y="11351"/>
                    <a:pt x="1922" y="11564"/>
                  </a:cubicBezTo>
                  <a:cubicBezTo>
                    <a:pt x="2344" y="11696"/>
                    <a:pt x="2786" y="11770"/>
                    <a:pt x="3218" y="11770"/>
                  </a:cubicBezTo>
                  <a:cubicBezTo>
                    <a:pt x="3368" y="11770"/>
                    <a:pt x="3518" y="11761"/>
                    <a:pt x="3665" y="11742"/>
                  </a:cubicBezTo>
                  <a:cubicBezTo>
                    <a:pt x="4377" y="11671"/>
                    <a:pt x="4981" y="11458"/>
                    <a:pt x="5515" y="11031"/>
                  </a:cubicBezTo>
                  <a:cubicBezTo>
                    <a:pt x="6084" y="10604"/>
                    <a:pt x="6440" y="10034"/>
                    <a:pt x="6618" y="9252"/>
                  </a:cubicBezTo>
                  <a:cubicBezTo>
                    <a:pt x="6618" y="8860"/>
                    <a:pt x="6618" y="8504"/>
                    <a:pt x="6547" y="8184"/>
                  </a:cubicBezTo>
                  <a:cubicBezTo>
                    <a:pt x="6476" y="7864"/>
                    <a:pt x="6369" y="7579"/>
                    <a:pt x="6191" y="7330"/>
                  </a:cubicBezTo>
                  <a:cubicBezTo>
                    <a:pt x="6049" y="7081"/>
                    <a:pt x="5871" y="6832"/>
                    <a:pt x="5658" y="6619"/>
                  </a:cubicBezTo>
                  <a:cubicBezTo>
                    <a:pt x="5444" y="6405"/>
                    <a:pt x="5231" y="6192"/>
                    <a:pt x="4981" y="6014"/>
                  </a:cubicBezTo>
                  <a:cubicBezTo>
                    <a:pt x="4804" y="5871"/>
                    <a:pt x="4590" y="5694"/>
                    <a:pt x="4341" y="5516"/>
                  </a:cubicBezTo>
                  <a:cubicBezTo>
                    <a:pt x="4092" y="5302"/>
                    <a:pt x="3843" y="5124"/>
                    <a:pt x="3558" y="4911"/>
                  </a:cubicBezTo>
                  <a:cubicBezTo>
                    <a:pt x="3274" y="4697"/>
                    <a:pt x="3025" y="4484"/>
                    <a:pt x="2740" y="4306"/>
                  </a:cubicBezTo>
                  <a:cubicBezTo>
                    <a:pt x="2455" y="4057"/>
                    <a:pt x="2206" y="3843"/>
                    <a:pt x="1957" y="3665"/>
                  </a:cubicBezTo>
                  <a:cubicBezTo>
                    <a:pt x="1601" y="3345"/>
                    <a:pt x="1352" y="3025"/>
                    <a:pt x="1281" y="2705"/>
                  </a:cubicBezTo>
                  <a:cubicBezTo>
                    <a:pt x="1245" y="2349"/>
                    <a:pt x="1388" y="1993"/>
                    <a:pt x="1744" y="1673"/>
                  </a:cubicBezTo>
                  <a:cubicBezTo>
                    <a:pt x="1922" y="1531"/>
                    <a:pt x="2135" y="1388"/>
                    <a:pt x="2348" y="1317"/>
                  </a:cubicBezTo>
                  <a:cubicBezTo>
                    <a:pt x="2598" y="1246"/>
                    <a:pt x="2847" y="1210"/>
                    <a:pt x="3060" y="1210"/>
                  </a:cubicBezTo>
                  <a:cubicBezTo>
                    <a:pt x="3202" y="1246"/>
                    <a:pt x="3380" y="1282"/>
                    <a:pt x="3558" y="1353"/>
                  </a:cubicBezTo>
                  <a:cubicBezTo>
                    <a:pt x="3736" y="1424"/>
                    <a:pt x="3914" y="1495"/>
                    <a:pt x="4092" y="1602"/>
                  </a:cubicBezTo>
                  <a:cubicBezTo>
                    <a:pt x="4270" y="1709"/>
                    <a:pt x="4448" y="1815"/>
                    <a:pt x="4590" y="1922"/>
                  </a:cubicBezTo>
                  <a:cubicBezTo>
                    <a:pt x="4732" y="1993"/>
                    <a:pt x="4839" y="2100"/>
                    <a:pt x="4946" y="2207"/>
                  </a:cubicBezTo>
                  <a:cubicBezTo>
                    <a:pt x="5063" y="2294"/>
                    <a:pt x="5204" y="2358"/>
                    <a:pt x="5330" y="2358"/>
                  </a:cubicBezTo>
                  <a:cubicBezTo>
                    <a:pt x="5357" y="2358"/>
                    <a:pt x="5383" y="2355"/>
                    <a:pt x="5408" y="2349"/>
                  </a:cubicBezTo>
                  <a:cubicBezTo>
                    <a:pt x="5551" y="2349"/>
                    <a:pt x="5658" y="2278"/>
                    <a:pt x="5729" y="2207"/>
                  </a:cubicBezTo>
                  <a:cubicBezTo>
                    <a:pt x="5800" y="2100"/>
                    <a:pt x="5871" y="1993"/>
                    <a:pt x="5871" y="1886"/>
                  </a:cubicBezTo>
                  <a:cubicBezTo>
                    <a:pt x="5907" y="1744"/>
                    <a:pt x="5871" y="1637"/>
                    <a:pt x="5835" y="1531"/>
                  </a:cubicBezTo>
                  <a:cubicBezTo>
                    <a:pt x="5515" y="1139"/>
                    <a:pt x="5124" y="783"/>
                    <a:pt x="4626" y="499"/>
                  </a:cubicBezTo>
                  <a:cubicBezTo>
                    <a:pt x="4128" y="179"/>
                    <a:pt x="3594" y="36"/>
                    <a:pt x="3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997;p78">
              <a:extLst>
                <a:ext uri="{FF2B5EF4-FFF2-40B4-BE49-F238E27FC236}">
                  <a16:creationId xmlns:a16="http://schemas.microsoft.com/office/drawing/2014/main" id="{130CD90A-E8D3-4A35-8FF2-355D5EE32189}"/>
                </a:ext>
              </a:extLst>
            </p:cNvPr>
            <p:cNvSpPr/>
            <p:nvPr/>
          </p:nvSpPr>
          <p:spPr>
            <a:xfrm>
              <a:off x="6854925" y="1811550"/>
              <a:ext cx="202850" cy="221625"/>
            </a:xfrm>
            <a:custGeom>
              <a:avLst/>
              <a:gdLst/>
              <a:ahLst/>
              <a:cxnLst/>
              <a:rect l="l" t="t" r="r" b="b"/>
              <a:pathLst>
                <a:path w="8114" h="8865" extrusionOk="0">
                  <a:moveTo>
                    <a:pt x="4382" y="1"/>
                  </a:moveTo>
                  <a:cubicBezTo>
                    <a:pt x="4226" y="1"/>
                    <a:pt x="4057" y="10"/>
                    <a:pt x="3879" y="27"/>
                  </a:cubicBezTo>
                  <a:cubicBezTo>
                    <a:pt x="3523" y="27"/>
                    <a:pt x="3132" y="63"/>
                    <a:pt x="2740" y="63"/>
                  </a:cubicBezTo>
                  <a:cubicBezTo>
                    <a:pt x="2349" y="99"/>
                    <a:pt x="1993" y="134"/>
                    <a:pt x="1602" y="170"/>
                  </a:cubicBezTo>
                  <a:cubicBezTo>
                    <a:pt x="1246" y="205"/>
                    <a:pt x="926" y="241"/>
                    <a:pt x="677" y="276"/>
                  </a:cubicBezTo>
                  <a:cubicBezTo>
                    <a:pt x="499" y="348"/>
                    <a:pt x="392" y="419"/>
                    <a:pt x="321" y="526"/>
                  </a:cubicBezTo>
                  <a:cubicBezTo>
                    <a:pt x="285" y="632"/>
                    <a:pt x="250" y="739"/>
                    <a:pt x="214" y="846"/>
                  </a:cubicBezTo>
                  <a:cubicBezTo>
                    <a:pt x="214" y="1024"/>
                    <a:pt x="250" y="1166"/>
                    <a:pt x="356" y="1273"/>
                  </a:cubicBezTo>
                  <a:cubicBezTo>
                    <a:pt x="463" y="1415"/>
                    <a:pt x="605" y="1522"/>
                    <a:pt x="748" y="1557"/>
                  </a:cubicBezTo>
                  <a:cubicBezTo>
                    <a:pt x="712" y="1949"/>
                    <a:pt x="641" y="2376"/>
                    <a:pt x="605" y="2803"/>
                  </a:cubicBezTo>
                  <a:cubicBezTo>
                    <a:pt x="570" y="3194"/>
                    <a:pt x="499" y="3621"/>
                    <a:pt x="428" y="4012"/>
                  </a:cubicBezTo>
                  <a:cubicBezTo>
                    <a:pt x="214" y="4084"/>
                    <a:pt x="72" y="4262"/>
                    <a:pt x="1" y="4546"/>
                  </a:cubicBezTo>
                  <a:cubicBezTo>
                    <a:pt x="1" y="4795"/>
                    <a:pt x="107" y="4973"/>
                    <a:pt x="321" y="5151"/>
                  </a:cubicBezTo>
                  <a:cubicBezTo>
                    <a:pt x="250" y="5863"/>
                    <a:pt x="179" y="6539"/>
                    <a:pt x="143" y="7250"/>
                  </a:cubicBezTo>
                  <a:cubicBezTo>
                    <a:pt x="143" y="7748"/>
                    <a:pt x="214" y="8104"/>
                    <a:pt x="428" y="8424"/>
                  </a:cubicBezTo>
                  <a:cubicBezTo>
                    <a:pt x="677" y="8674"/>
                    <a:pt x="997" y="8816"/>
                    <a:pt x="1459" y="8851"/>
                  </a:cubicBezTo>
                  <a:cubicBezTo>
                    <a:pt x="1664" y="8860"/>
                    <a:pt x="1869" y="8865"/>
                    <a:pt x="2074" y="8865"/>
                  </a:cubicBezTo>
                  <a:cubicBezTo>
                    <a:pt x="2689" y="8865"/>
                    <a:pt x="3310" y="8825"/>
                    <a:pt x="3950" y="8745"/>
                  </a:cubicBezTo>
                  <a:cubicBezTo>
                    <a:pt x="4840" y="8602"/>
                    <a:pt x="5694" y="8424"/>
                    <a:pt x="6583" y="8211"/>
                  </a:cubicBezTo>
                  <a:cubicBezTo>
                    <a:pt x="6725" y="8175"/>
                    <a:pt x="6868" y="8140"/>
                    <a:pt x="7046" y="8069"/>
                  </a:cubicBezTo>
                  <a:cubicBezTo>
                    <a:pt x="7224" y="7998"/>
                    <a:pt x="7366" y="7926"/>
                    <a:pt x="7508" y="7855"/>
                  </a:cubicBezTo>
                  <a:cubicBezTo>
                    <a:pt x="7686" y="7748"/>
                    <a:pt x="7828" y="7677"/>
                    <a:pt x="7935" y="7606"/>
                  </a:cubicBezTo>
                  <a:cubicBezTo>
                    <a:pt x="8042" y="7535"/>
                    <a:pt x="8077" y="7464"/>
                    <a:pt x="8077" y="7428"/>
                  </a:cubicBezTo>
                  <a:cubicBezTo>
                    <a:pt x="8113" y="7286"/>
                    <a:pt x="8077" y="7144"/>
                    <a:pt x="7971" y="7072"/>
                  </a:cubicBezTo>
                  <a:cubicBezTo>
                    <a:pt x="7900" y="6966"/>
                    <a:pt x="7793" y="6895"/>
                    <a:pt x="7651" y="6895"/>
                  </a:cubicBezTo>
                  <a:cubicBezTo>
                    <a:pt x="7575" y="6869"/>
                    <a:pt x="7482" y="6844"/>
                    <a:pt x="7371" y="6844"/>
                  </a:cubicBezTo>
                  <a:cubicBezTo>
                    <a:pt x="7325" y="6844"/>
                    <a:pt x="7276" y="6848"/>
                    <a:pt x="7224" y="6859"/>
                  </a:cubicBezTo>
                  <a:cubicBezTo>
                    <a:pt x="7046" y="6859"/>
                    <a:pt x="6868" y="6859"/>
                    <a:pt x="6725" y="6895"/>
                  </a:cubicBezTo>
                  <a:cubicBezTo>
                    <a:pt x="6405" y="6930"/>
                    <a:pt x="6014" y="7001"/>
                    <a:pt x="5551" y="7072"/>
                  </a:cubicBezTo>
                  <a:cubicBezTo>
                    <a:pt x="5124" y="7144"/>
                    <a:pt x="4662" y="7215"/>
                    <a:pt x="4164" y="7250"/>
                  </a:cubicBezTo>
                  <a:cubicBezTo>
                    <a:pt x="3665" y="7321"/>
                    <a:pt x="3203" y="7357"/>
                    <a:pt x="2740" y="7393"/>
                  </a:cubicBezTo>
                  <a:cubicBezTo>
                    <a:pt x="2509" y="7410"/>
                    <a:pt x="2296" y="7419"/>
                    <a:pt x="2100" y="7419"/>
                  </a:cubicBezTo>
                  <a:cubicBezTo>
                    <a:pt x="1904" y="7419"/>
                    <a:pt x="1726" y="7410"/>
                    <a:pt x="1566" y="7393"/>
                  </a:cubicBezTo>
                  <a:cubicBezTo>
                    <a:pt x="1602" y="6681"/>
                    <a:pt x="1637" y="5969"/>
                    <a:pt x="1744" y="5258"/>
                  </a:cubicBezTo>
                  <a:cubicBezTo>
                    <a:pt x="2420" y="5187"/>
                    <a:pt x="3132" y="5151"/>
                    <a:pt x="3772" y="5115"/>
                  </a:cubicBezTo>
                  <a:cubicBezTo>
                    <a:pt x="4448" y="5080"/>
                    <a:pt x="5124" y="5044"/>
                    <a:pt x="5765" y="5009"/>
                  </a:cubicBezTo>
                  <a:cubicBezTo>
                    <a:pt x="6121" y="5009"/>
                    <a:pt x="6405" y="4938"/>
                    <a:pt x="6583" y="4831"/>
                  </a:cubicBezTo>
                  <a:cubicBezTo>
                    <a:pt x="6761" y="4688"/>
                    <a:pt x="6832" y="4546"/>
                    <a:pt x="6761" y="4404"/>
                  </a:cubicBezTo>
                  <a:cubicBezTo>
                    <a:pt x="6583" y="4155"/>
                    <a:pt x="6334" y="3977"/>
                    <a:pt x="6049" y="3835"/>
                  </a:cubicBezTo>
                  <a:cubicBezTo>
                    <a:pt x="5800" y="3728"/>
                    <a:pt x="5480" y="3657"/>
                    <a:pt x="5195" y="3657"/>
                  </a:cubicBezTo>
                  <a:cubicBezTo>
                    <a:pt x="4840" y="3657"/>
                    <a:pt x="4341" y="3692"/>
                    <a:pt x="3701" y="3728"/>
                  </a:cubicBezTo>
                  <a:cubicBezTo>
                    <a:pt x="3096" y="3728"/>
                    <a:pt x="2456" y="3763"/>
                    <a:pt x="1886" y="3835"/>
                  </a:cubicBezTo>
                  <a:lnTo>
                    <a:pt x="1993" y="2732"/>
                  </a:lnTo>
                  <a:cubicBezTo>
                    <a:pt x="2064" y="2376"/>
                    <a:pt x="2100" y="2020"/>
                    <a:pt x="2171" y="1629"/>
                  </a:cubicBezTo>
                  <a:cubicBezTo>
                    <a:pt x="2171" y="1629"/>
                    <a:pt x="2171" y="1593"/>
                    <a:pt x="2135" y="1557"/>
                  </a:cubicBezTo>
                  <a:lnTo>
                    <a:pt x="2135" y="1451"/>
                  </a:lnTo>
                  <a:cubicBezTo>
                    <a:pt x="2420" y="1415"/>
                    <a:pt x="2740" y="1415"/>
                    <a:pt x="3061" y="1415"/>
                  </a:cubicBezTo>
                  <a:cubicBezTo>
                    <a:pt x="3381" y="1415"/>
                    <a:pt x="3701" y="1379"/>
                    <a:pt x="4021" y="1379"/>
                  </a:cubicBezTo>
                  <a:cubicBezTo>
                    <a:pt x="4341" y="1344"/>
                    <a:pt x="4662" y="1344"/>
                    <a:pt x="4946" y="1344"/>
                  </a:cubicBezTo>
                  <a:cubicBezTo>
                    <a:pt x="5231" y="1308"/>
                    <a:pt x="5480" y="1308"/>
                    <a:pt x="5694" y="1308"/>
                  </a:cubicBezTo>
                  <a:cubicBezTo>
                    <a:pt x="5907" y="1273"/>
                    <a:pt x="6085" y="1237"/>
                    <a:pt x="6227" y="1130"/>
                  </a:cubicBezTo>
                  <a:cubicBezTo>
                    <a:pt x="6370" y="1059"/>
                    <a:pt x="6441" y="917"/>
                    <a:pt x="6405" y="703"/>
                  </a:cubicBezTo>
                  <a:cubicBezTo>
                    <a:pt x="6192" y="454"/>
                    <a:pt x="5943" y="276"/>
                    <a:pt x="5658" y="170"/>
                  </a:cubicBezTo>
                  <a:cubicBezTo>
                    <a:pt x="5453" y="82"/>
                    <a:pt x="5224" y="18"/>
                    <a:pt x="4971" y="18"/>
                  </a:cubicBezTo>
                  <a:cubicBezTo>
                    <a:pt x="4916" y="18"/>
                    <a:pt x="4861" y="21"/>
                    <a:pt x="4804" y="27"/>
                  </a:cubicBezTo>
                  <a:cubicBezTo>
                    <a:pt x="4680" y="10"/>
                    <a:pt x="4537" y="1"/>
                    <a:pt x="4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998;p78">
              <a:extLst>
                <a:ext uri="{FF2B5EF4-FFF2-40B4-BE49-F238E27FC236}">
                  <a16:creationId xmlns:a16="http://schemas.microsoft.com/office/drawing/2014/main" id="{0CEBCC4E-BD7B-45B7-91A0-CB518C36B14D}"/>
                </a:ext>
              </a:extLst>
            </p:cNvPr>
            <p:cNvSpPr/>
            <p:nvPr/>
          </p:nvSpPr>
          <p:spPr>
            <a:xfrm>
              <a:off x="6171775" y="2251975"/>
              <a:ext cx="280225" cy="271900"/>
            </a:xfrm>
            <a:custGeom>
              <a:avLst/>
              <a:gdLst/>
              <a:ahLst/>
              <a:cxnLst/>
              <a:rect l="l" t="t" r="r" b="b"/>
              <a:pathLst>
                <a:path w="11209" h="10876" extrusionOk="0">
                  <a:moveTo>
                    <a:pt x="10041" y="1"/>
                  </a:moveTo>
                  <a:cubicBezTo>
                    <a:pt x="10004" y="1"/>
                    <a:pt x="9966" y="8"/>
                    <a:pt x="9928" y="23"/>
                  </a:cubicBezTo>
                  <a:cubicBezTo>
                    <a:pt x="9785" y="58"/>
                    <a:pt x="9607" y="165"/>
                    <a:pt x="9465" y="343"/>
                  </a:cubicBezTo>
                  <a:cubicBezTo>
                    <a:pt x="9323" y="485"/>
                    <a:pt x="9216" y="628"/>
                    <a:pt x="9180" y="806"/>
                  </a:cubicBezTo>
                  <a:cubicBezTo>
                    <a:pt x="8433" y="1660"/>
                    <a:pt x="7793" y="2585"/>
                    <a:pt x="7152" y="3510"/>
                  </a:cubicBezTo>
                  <a:cubicBezTo>
                    <a:pt x="6547" y="4435"/>
                    <a:pt x="5978" y="5360"/>
                    <a:pt x="5373" y="6250"/>
                  </a:cubicBezTo>
                  <a:cubicBezTo>
                    <a:pt x="4804" y="5396"/>
                    <a:pt x="4235" y="4577"/>
                    <a:pt x="3630" y="3759"/>
                  </a:cubicBezTo>
                  <a:cubicBezTo>
                    <a:pt x="3060" y="2905"/>
                    <a:pt x="2420" y="2087"/>
                    <a:pt x="1744" y="1304"/>
                  </a:cubicBezTo>
                  <a:cubicBezTo>
                    <a:pt x="1744" y="984"/>
                    <a:pt x="1673" y="770"/>
                    <a:pt x="1530" y="592"/>
                  </a:cubicBezTo>
                  <a:cubicBezTo>
                    <a:pt x="1388" y="379"/>
                    <a:pt x="1210" y="272"/>
                    <a:pt x="961" y="272"/>
                  </a:cubicBezTo>
                  <a:cubicBezTo>
                    <a:pt x="939" y="270"/>
                    <a:pt x="918" y="269"/>
                    <a:pt x="897" y="269"/>
                  </a:cubicBezTo>
                  <a:cubicBezTo>
                    <a:pt x="547" y="269"/>
                    <a:pt x="354" y="553"/>
                    <a:pt x="321" y="1090"/>
                  </a:cubicBezTo>
                  <a:cubicBezTo>
                    <a:pt x="250" y="1624"/>
                    <a:pt x="214" y="2229"/>
                    <a:pt x="143" y="2869"/>
                  </a:cubicBezTo>
                  <a:cubicBezTo>
                    <a:pt x="107" y="3510"/>
                    <a:pt x="72" y="4186"/>
                    <a:pt x="36" y="4826"/>
                  </a:cubicBezTo>
                  <a:cubicBezTo>
                    <a:pt x="1" y="5502"/>
                    <a:pt x="1" y="6143"/>
                    <a:pt x="1" y="6819"/>
                  </a:cubicBezTo>
                  <a:cubicBezTo>
                    <a:pt x="1" y="7459"/>
                    <a:pt x="36" y="8064"/>
                    <a:pt x="143" y="8598"/>
                  </a:cubicBezTo>
                  <a:cubicBezTo>
                    <a:pt x="178" y="8776"/>
                    <a:pt x="285" y="8989"/>
                    <a:pt x="463" y="9167"/>
                  </a:cubicBezTo>
                  <a:cubicBezTo>
                    <a:pt x="629" y="9305"/>
                    <a:pt x="773" y="9357"/>
                    <a:pt x="929" y="9357"/>
                  </a:cubicBezTo>
                  <a:cubicBezTo>
                    <a:pt x="974" y="9357"/>
                    <a:pt x="1020" y="9353"/>
                    <a:pt x="1068" y="9345"/>
                  </a:cubicBezTo>
                  <a:cubicBezTo>
                    <a:pt x="1139" y="9310"/>
                    <a:pt x="1246" y="9238"/>
                    <a:pt x="1281" y="9132"/>
                  </a:cubicBezTo>
                  <a:cubicBezTo>
                    <a:pt x="1388" y="8989"/>
                    <a:pt x="1424" y="8847"/>
                    <a:pt x="1388" y="8705"/>
                  </a:cubicBezTo>
                  <a:cubicBezTo>
                    <a:pt x="1353" y="7780"/>
                    <a:pt x="1317" y="6854"/>
                    <a:pt x="1317" y="5929"/>
                  </a:cubicBezTo>
                  <a:cubicBezTo>
                    <a:pt x="1353" y="4969"/>
                    <a:pt x="1424" y="3972"/>
                    <a:pt x="1530" y="3012"/>
                  </a:cubicBezTo>
                  <a:cubicBezTo>
                    <a:pt x="2100" y="3688"/>
                    <a:pt x="2598" y="4399"/>
                    <a:pt x="3096" y="5111"/>
                  </a:cubicBezTo>
                  <a:cubicBezTo>
                    <a:pt x="3594" y="5787"/>
                    <a:pt x="4092" y="6534"/>
                    <a:pt x="4519" y="7317"/>
                  </a:cubicBezTo>
                  <a:cubicBezTo>
                    <a:pt x="4733" y="7780"/>
                    <a:pt x="5053" y="8029"/>
                    <a:pt x="5444" y="8029"/>
                  </a:cubicBezTo>
                  <a:cubicBezTo>
                    <a:pt x="5462" y="8031"/>
                    <a:pt x="5480" y="8032"/>
                    <a:pt x="5498" y="8032"/>
                  </a:cubicBezTo>
                  <a:cubicBezTo>
                    <a:pt x="5765" y="8032"/>
                    <a:pt x="6034" y="7786"/>
                    <a:pt x="6334" y="7353"/>
                  </a:cubicBezTo>
                  <a:lnTo>
                    <a:pt x="7793" y="4969"/>
                  </a:lnTo>
                  <a:cubicBezTo>
                    <a:pt x="8291" y="4186"/>
                    <a:pt x="8789" y="3368"/>
                    <a:pt x="9323" y="2585"/>
                  </a:cubicBezTo>
                  <a:cubicBezTo>
                    <a:pt x="9465" y="4150"/>
                    <a:pt x="9572" y="5538"/>
                    <a:pt x="9643" y="6712"/>
                  </a:cubicBezTo>
                  <a:cubicBezTo>
                    <a:pt x="9714" y="7851"/>
                    <a:pt x="9785" y="8847"/>
                    <a:pt x="9856" y="9701"/>
                  </a:cubicBezTo>
                  <a:cubicBezTo>
                    <a:pt x="9856" y="9950"/>
                    <a:pt x="9928" y="10199"/>
                    <a:pt x="10070" y="10448"/>
                  </a:cubicBezTo>
                  <a:cubicBezTo>
                    <a:pt x="10212" y="10733"/>
                    <a:pt x="10355" y="10875"/>
                    <a:pt x="10532" y="10875"/>
                  </a:cubicBezTo>
                  <a:cubicBezTo>
                    <a:pt x="10675" y="10875"/>
                    <a:pt x="10853" y="10804"/>
                    <a:pt x="10995" y="10662"/>
                  </a:cubicBezTo>
                  <a:cubicBezTo>
                    <a:pt x="11137" y="10448"/>
                    <a:pt x="11208" y="10235"/>
                    <a:pt x="11208" y="9950"/>
                  </a:cubicBezTo>
                  <a:cubicBezTo>
                    <a:pt x="11137" y="8456"/>
                    <a:pt x="11066" y="6961"/>
                    <a:pt x="10995" y="5467"/>
                  </a:cubicBezTo>
                  <a:cubicBezTo>
                    <a:pt x="10959" y="3937"/>
                    <a:pt x="10853" y="2442"/>
                    <a:pt x="10746" y="948"/>
                  </a:cubicBezTo>
                  <a:cubicBezTo>
                    <a:pt x="10675" y="699"/>
                    <a:pt x="10604" y="450"/>
                    <a:pt x="10426" y="236"/>
                  </a:cubicBezTo>
                  <a:cubicBezTo>
                    <a:pt x="10314" y="97"/>
                    <a:pt x="10180" y="1"/>
                    <a:pt x="10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999;p78">
              <a:extLst>
                <a:ext uri="{FF2B5EF4-FFF2-40B4-BE49-F238E27FC236}">
                  <a16:creationId xmlns:a16="http://schemas.microsoft.com/office/drawing/2014/main" id="{75082A00-9C3F-49D3-9FEF-DD06177F1B61}"/>
                </a:ext>
              </a:extLst>
            </p:cNvPr>
            <p:cNvSpPr/>
            <p:nvPr/>
          </p:nvSpPr>
          <p:spPr>
            <a:xfrm>
              <a:off x="6490225" y="2269425"/>
              <a:ext cx="212625" cy="231625"/>
            </a:xfrm>
            <a:custGeom>
              <a:avLst/>
              <a:gdLst/>
              <a:ahLst/>
              <a:cxnLst/>
              <a:rect l="l" t="t" r="r" b="b"/>
              <a:pathLst>
                <a:path w="8505" h="9265" extrusionOk="0">
                  <a:moveTo>
                    <a:pt x="4092" y="1"/>
                  </a:moveTo>
                  <a:cubicBezTo>
                    <a:pt x="3701" y="1"/>
                    <a:pt x="3309" y="37"/>
                    <a:pt x="2918" y="72"/>
                  </a:cubicBezTo>
                  <a:cubicBezTo>
                    <a:pt x="2491" y="72"/>
                    <a:pt x="2100" y="108"/>
                    <a:pt x="1708" y="179"/>
                  </a:cubicBezTo>
                  <a:cubicBezTo>
                    <a:pt x="1317" y="214"/>
                    <a:pt x="997" y="250"/>
                    <a:pt x="712" y="286"/>
                  </a:cubicBezTo>
                  <a:cubicBezTo>
                    <a:pt x="570" y="321"/>
                    <a:pt x="427" y="428"/>
                    <a:pt x="392" y="535"/>
                  </a:cubicBezTo>
                  <a:cubicBezTo>
                    <a:pt x="321" y="606"/>
                    <a:pt x="285" y="748"/>
                    <a:pt x="250" y="855"/>
                  </a:cubicBezTo>
                  <a:cubicBezTo>
                    <a:pt x="250" y="1033"/>
                    <a:pt x="285" y="1175"/>
                    <a:pt x="392" y="1317"/>
                  </a:cubicBezTo>
                  <a:cubicBezTo>
                    <a:pt x="534" y="1460"/>
                    <a:pt x="676" y="1567"/>
                    <a:pt x="819" y="1602"/>
                  </a:cubicBezTo>
                  <a:cubicBezTo>
                    <a:pt x="748" y="2029"/>
                    <a:pt x="712" y="2456"/>
                    <a:pt x="641" y="2883"/>
                  </a:cubicBezTo>
                  <a:cubicBezTo>
                    <a:pt x="605" y="3310"/>
                    <a:pt x="534" y="3737"/>
                    <a:pt x="499" y="4164"/>
                  </a:cubicBezTo>
                  <a:cubicBezTo>
                    <a:pt x="250" y="4271"/>
                    <a:pt x="107" y="4449"/>
                    <a:pt x="36" y="4733"/>
                  </a:cubicBezTo>
                  <a:cubicBezTo>
                    <a:pt x="0" y="4982"/>
                    <a:pt x="143" y="5196"/>
                    <a:pt x="356" y="5374"/>
                  </a:cubicBezTo>
                  <a:cubicBezTo>
                    <a:pt x="285" y="6085"/>
                    <a:pt x="214" y="6832"/>
                    <a:pt x="178" y="7544"/>
                  </a:cubicBezTo>
                  <a:cubicBezTo>
                    <a:pt x="178" y="8078"/>
                    <a:pt x="250" y="8469"/>
                    <a:pt x="499" y="8789"/>
                  </a:cubicBezTo>
                  <a:cubicBezTo>
                    <a:pt x="712" y="9074"/>
                    <a:pt x="1068" y="9216"/>
                    <a:pt x="1566" y="9252"/>
                  </a:cubicBezTo>
                  <a:cubicBezTo>
                    <a:pt x="1768" y="9260"/>
                    <a:pt x="1969" y="9265"/>
                    <a:pt x="2171" y="9265"/>
                  </a:cubicBezTo>
                  <a:cubicBezTo>
                    <a:pt x="2825" y="9265"/>
                    <a:pt x="3484" y="9218"/>
                    <a:pt x="4163" y="9110"/>
                  </a:cubicBezTo>
                  <a:cubicBezTo>
                    <a:pt x="5089" y="8967"/>
                    <a:pt x="5978" y="8789"/>
                    <a:pt x="6939" y="8540"/>
                  </a:cubicBezTo>
                  <a:cubicBezTo>
                    <a:pt x="7045" y="8540"/>
                    <a:pt x="7223" y="8469"/>
                    <a:pt x="7366" y="8434"/>
                  </a:cubicBezTo>
                  <a:cubicBezTo>
                    <a:pt x="7579" y="8327"/>
                    <a:pt x="7722" y="8256"/>
                    <a:pt x="7899" y="8185"/>
                  </a:cubicBezTo>
                  <a:cubicBezTo>
                    <a:pt x="8042" y="8113"/>
                    <a:pt x="8184" y="8007"/>
                    <a:pt x="8326" y="7935"/>
                  </a:cubicBezTo>
                  <a:cubicBezTo>
                    <a:pt x="8433" y="7864"/>
                    <a:pt x="8469" y="7793"/>
                    <a:pt x="8469" y="7758"/>
                  </a:cubicBezTo>
                  <a:cubicBezTo>
                    <a:pt x="8504" y="7580"/>
                    <a:pt x="8469" y="7473"/>
                    <a:pt x="8362" y="7366"/>
                  </a:cubicBezTo>
                  <a:cubicBezTo>
                    <a:pt x="8291" y="7259"/>
                    <a:pt x="8184" y="7224"/>
                    <a:pt x="8042" y="7188"/>
                  </a:cubicBezTo>
                  <a:cubicBezTo>
                    <a:pt x="7941" y="7163"/>
                    <a:pt x="7840" y="7138"/>
                    <a:pt x="7727" y="7138"/>
                  </a:cubicBezTo>
                  <a:cubicBezTo>
                    <a:pt x="7680" y="7138"/>
                    <a:pt x="7631" y="7142"/>
                    <a:pt x="7579" y="7153"/>
                  </a:cubicBezTo>
                  <a:cubicBezTo>
                    <a:pt x="7401" y="7153"/>
                    <a:pt x="7223" y="7153"/>
                    <a:pt x="7045" y="7188"/>
                  </a:cubicBezTo>
                  <a:cubicBezTo>
                    <a:pt x="6725" y="7224"/>
                    <a:pt x="6334" y="7295"/>
                    <a:pt x="5836" y="7366"/>
                  </a:cubicBezTo>
                  <a:cubicBezTo>
                    <a:pt x="5373" y="7437"/>
                    <a:pt x="4911" y="7509"/>
                    <a:pt x="4377" y="7580"/>
                  </a:cubicBezTo>
                  <a:cubicBezTo>
                    <a:pt x="3879" y="7651"/>
                    <a:pt x="3381" y="7686"/>
                    <a:pt x="2883" y="7722"/>
                  </a:cubicBezTo>
                  <a:cubicBezTo>
                    <a:pt x="2651" y="7740"/>
                    <a:pt x="2429" y="7749"/>
                    <a:pt x="2224" y="7749"/>
                  </a:cubicBezTo>
                  <a:cubicBezTo>
                    <a:pt x="2020" y="7749"/>
                    <a:pt x="1833" y="7740"/>
                    <a:pt x="1673" y="7722"/>
                  </a:cubicBezTo>
                  <a:cubicBezTo>
                    <a:pt x="1708" y="6975"/>
                    <a:pt x="1744" y="6192"/>
                    <a:pt x="1851" y="5445"/>
                  </a:cubicBezTo>
                  <a:cubicBezTo>
                    <a:pt x="2562" y="5409"/>
                    <a:pt x="3274" y="5374"/>
                    <a:pt x="3986" y="5338"/>
                  </a:cubicBezTo>
                  <a:cubicBezTo>
                    <a:pt x="4697" y="5302"/>
                    <a:pt x="5373" y="5267"/>
                    <a:pt x="6049" y="5231"/>
                  </a:cubicBezTo>
                  <a:cubicBezTo>
                    <a:pt x="6441" y="5196"/>
                    <a:pt x="6725" y="5160"/>
                    <a:pt x="6903" y="5018"/>
                  </a:cubicBezTo>
                  <a:cubicBezTo>
                    <a:pt x="7081" y="4876"/>
                    <a:pt x="7152" y="4733"/>
                    <a:pt x="7117" y="4591"/>
                  </a:cubicBezTo>
                  <a:cubicBezTo>
                    <a:pt x="6903" y="4342"/>
                    <a:pt x="6654" y="4128"/>
                    <a:pt x="6369" y="3986"/>
                  </a:cubicBezTo>
                  <a:cubicBezTo>
                    <a:pt x="6085" y="3879"/>
                    <a:pt x="5765" y="3808"/>
                    <a:pt x="5480" y="3808"/>
                  </a:cubicBezTo>
                  <a:cubicBezTo>
                    <a:pt x="5089" y="3808"/>
                    <a:pt x="4555" y="3844"/>
                    <a:pt x="3914" y="3879"/>
                  </a:cubicBezTo>
                  <a:cubicBezTo>
                    <a:pt x="3238" y="3879"/>
                    <a:pt x="2598" y="3915"/>
                    <a:pt x="1993" y="3986"/>
                  </a:cubicBezTo>
                  <a:lnTo>
                    <a:pt x="2135" y="2847"/>
                  </a:lnTo>
                  <a:cubicBezTo>
                    <a:pt x="2171" y="2456"/>
                    <a:pt x="2206" y="2065"/>
                    <a:pt x="2278" y="1709"/>
                  </a:cubicBezTo>
                  <a:cubicBezTo>
                    <a:pt x="2278" y="1673"/>
                    <a:pt x="2278" y="1638"/>
                    <a:pt x="2278" y="1602"/>
                  </a:cubicBezTo>
                  <a:lnTo>
                    <a:pt x="2278" y="1495"/>
                  </a:lnTo>
                  <a:cubicBezTo>
                    <a:pt x="2562" y="1495"/>
                    <a:pt x="2883" y="1460"/>
                    <a:pt x="3203" y="1460"/>
                  </a:cubicBezTo>
                  <a:cubicBezTo>
                    <a:pt x="3559" y="1460"/>
                    <a:pt x="3879" y="1424"/>
                    <a:pt x="4199" y="1424"/>
                  </a:cubicBezTo>
                  <a:cubicBezTo>
                    <a:pt x="4555" y="1389"/>
                    <a:pt x="4875" y="1389"/>
                    <a:pt x="5195" y="1389"/>
                  </a:cubicBezTo>
                  <a:cubicBezTo>
                    <a:pt x="5515" y="1353"/>
                    <a:pt x="5765" y="1353"/>
                    <a:pt x="6014" y="1317"/>
                  </a:cubicBezTo>
                  <a:cubicBezTo>
                    <a:pt x="6227" y="1317"/>
                    <a:pt x="6405" y="1282"/>
                    <a:pt x="6547" y="1175"/>
                  </a:cubicBezTo>
                  <a:cubicBezTo>
                    <a:pt x="6690" y="1068"/>
                    <a:pt x="6761" y="926"/>
                    <a:pt x="6725" y="713"/>
                  </a:cubicBezTo>
                  <a:cubicBezTo>
                    <a:pt x="6476" y="464"/>
                    <a:pt x="6227" y="250"/>
                    <a:pt x="5942" y="143"/>
                  </a:cubicBezTo>
                  <a:cubicBezTo>
                    <a:pt x="5658" y="37"/>
                    <a:pt x="5373" y="1"/>
                    <a:pt x="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000;p78">
              <a:extLst>
                <a:ext uri="{FF2B5EF4-FFF2-40B4-BE49-F238E27FC236}">
                  <a16:creationId xmlns:a16="http://schemas.microsoft.com/office/drawing/2014/main" id="{3A78FF61-D116-486F-A662-E3787855E7A2}"/>
                </a:ext>
              </a:extLst>
            </p:cNvPr>
            <p:cNvSpPr/>
            <p:nvPr/>
          </p:nvSpPr>
          <p:spPr>
            <a:xfrm>
              <a:off x="5888900" y="1037725"/>
              <a:ext cx="1261375" cy="1887525"/>
            </a:xfrm>
            <a:custGeom>
              <a:avLst/>
              <a:gdLst/>
              <a:ahLst/>
              <a:cxnLst/>
              <a:rect l="l" t="t" r="r" b="b"/>
              <a:pathLst>
                <a:path w="50455" h="75501" extrusionOk="0">
                  <a:moveTo>
                    <a:pt x="22029" y="1113"/>
                  </a:moveTo>
                  <a:cubicBezTo>
                    <a:pt x="22266" y="1113"/>
                    <a:pt x="22511" y="1138"/>
                    <a:pt x="22737" y="1164"/>
                  </a:cubicBezTo>
                  <a:lnTo>
                    <a:pt x="24338" y="1342"/>
                  </a:lnTo>
                  <a:cubicBezTo>
                    <a:pt x="25263" y="1484"/>
                    <a:pt x="26188" y="1591"/>
                    <a:pt x="27113" y="1733"/>
                  </a:cubicBezTo>
                  <a:lnTo>
                    <a:pt x="32806" y="2445"/>
                  </a:lnTo>
                  <a:lnTo>
                    <a:pt x="34265" y="2658"/>
                  </a:lnTo>
                  <a:cubicBezTo>
                    <a:pt x="34372" y="2658"/>
                    <a:pt x="34585" y="2658"/>
                    <a:pt x="34692" y="2729"/>
                  </a:cubicBezTo>
                  <a:cubicBezTo>
                    <a:pt x="34799" y="2836"/>
                    <a:pt x="34799" y="3085"/>
                    <a:pt x="34834" y="3227"/>
                  </a:cubicBezTo>
                  <a:cubicBezTo>
                    <a:pt x="34906" y="4010"/>
                    <a:pt x="34941" y="4793"/>
                    <a:pt x="34870" y="5576"/>
                  </a:cubicBezTo>
                  <a:cubicBezTo>
                    <a:pt x="34834" y="7141"/>
                    <a:pt x="34657" y="8814"/>
                    <a:pt x="35155" y="10308"/>
                  </a:cubicBezTo>
                  <a:cubicBezTo>
                    <a:pt x="35617" y="11767"/>
                    <a:pt x="36614" y="12976"/>
                    <a:pt x="37894" y="13759"/>
                  </a:cubicBezTo>
                  <a:cubicBezTo>
                    <a:pt x="39104" y="14542"/>
                    <a:pt x="40492" y="15040"/>
                    <a:pt x="41808" y="15645"/>
                  </a:cubicBezTo>
                  <a:cubicBezTo>
                    <a:pt x="44335" y="16784"/>
                    <a:pt x="46932" y="18349"/>
                    <a:pt x="48320" y="20840"/>
                  </a:cubicBezTo>
                  <a:cubicBezTo>
                    <a:pt x="49956" y="23829"/>
                    <a:pt x="49102" y="27422"/>
                    <a:pt x="48640" y="30589"/>
                  </a:cubicBezTo>
                  <a:cubicBezTo>
                    <a:pt x="47501" y="38168"/>
                    <a:pt x="46363" y="45711"/>
                    <a:pt x="44904" y="53183"/>
                  </a:cubicBezTo>
                  <a:cubicBezTo>
                    <a:pt x="44157" y="56954"/>
                    <a:pt x="43374" y="60690"/>
                    <a:pt x="42413" y="64391"/>
                  </a:cubicBezTo>
                  <a:cubicBezTo>
                    <a:pt x="41666" y="67344"/>
                    <a:pt x="40776" y="70511"/>
                    <a:pt x="38001" y="72183"/>
                  </a:cubicBezTo>
                  <a:cubicBezTo>
                    <a:pt x="35333" y="73784"/>
                    <a:pt x="32059" y="74033"/>
                    <a:pt x="29035" y="74140"/>
                  </a:cubicBezTo>
                  <a:cubicBezTo>
                    <a:pt x="28500" y="74156"/>
                    <a:pt x="27964" y="74164"/>
                    <a:pt x="27428" y="74164"/>
                  </a:cubicBezTo>
                  <a:cubicBezTo>
                    <a:pt x="24363" y="74164"/>
                    <a:pt x="21287" y="73902"/>
                    <a:pt x="18289" y="73357"/>
                  </a:cubicBezTo>
                  <a:cubicBezTo>
                    <a:pt x="14731" y="72717"/>
                    <a:pt x="11244" y="71649"/>
                    <a:pt x="7935" y="70226"/>
                  </a:cubicBezTo>
                  <a:cubicBezTo>
                    <a:pt x="6441" y="69621"/>
                    <a:pt x="5124" y="68732"/>
                    <a:pt x="4021" y="67558"/>
                  </a:cubicBezTo>
                  <a:cubicBezTo>
                    <a:pt x="3132" y="66526"/>
                    <a:pt x="2491" y="65316"/>
                    <a:pt x="2100" y="63999"/>
                  </a:cubicBezTo>
                  <a:cubicBezTo>
                    <a:pt x="1211" y="61011"/>
                    <a:pt x="1246" y="57844"/>
                    <a:pt x="1211" y="54748"/>
                  </a:cubicBezTo>
                  <a:cubicBezTo>
                    <a:pt x="1175" y="50906"/>
                    <a:pt x="1211" y="47099"/>
                    <a:pt x="1353" y="43256"/>
                  </a:cubicBezTo>
                  <a:cubicBezTo>
                    <a:pt x="1495" y="39413"/>
                    <a:pt x="1744" y="35570"/>
                    <a:pt x="2029" y="31692"/>
                  </a:cubicBezTo>
                  <a:cubicBezTo>
                    <a:pt x="2207" y="29913"/>
                    <a:pt x="2349" y="28098"/>
                    <a:pt x="2563" y="26319"/>
                  </a:cubicBezTo>
                  <a:cubicBezTo>
                    <a:pt x="2741" y="24718"/>
                    <a:pt x="3096" y="23117"/>
                    <a:pt x="3630" y="21623"/>
                  </a:cubicBezTo>
                  <a:cubicBezTo>
                    <a:pt x="4164" y="20164"/>
                    <a:pt x="5018" y="18883"/>
                    <a:pt x="6121" y="17780"/>
                  </a:cubicBezTo>
                  <a:cubicBezTo>
                    <a:pt x="7153" y="16819"/>
                    <a:pt x="8327" y="16001"/>
                    <a:pt x="9572" y="15325"/>
                  </a:cubicBezTo>
                  <a:cubicBezTo>
                    <a:pt x="11600" y="14151"/>
                    <a:pt x="13771" y="13226"/>
                    <a:pt x="15692" y="11945"/>
                  </a:cubicBezTo>
                  <a:cubicBezTo>
                    <a:pt x="17435" y="10806"/>
                    <a:pt x="19037" y="9667"/>
                    <a:pt x="19748" y="7604"/>
                  </a:cubicBezTo>
                  <a:cubicBezTo>
                    <a:pt x="20140" y="6252"/>
                    <a:pt x="20424" y="4828"/>
                    <a:pt x="20567" y="3370"/>
                  </a:cubicBezTo>
                  <a:cubicBezTo>
                    <a:pt x="20673" y="2622"/>
                    <a:pt x="20780" y="1306"/>
                    <a:pt x="21741" y="1128"/>
                  </a:cubicBezTo>
                  <a:cubicBezTo>
                    <a:pt x="21834" y="1118"/>
                    <a:pt x="21931" y="1113"/>
                    <a:pt x="22029" y="1113"/>
                  </a:cubicBezTo>
                  <a:close/>
                  <a:moveTo>
                    <a:pt x="22090" y="1"/>
                  </a:moveTo>
                  <a:cubicBezTo>
                    <a:pt x="21646" y="1"/>
                    <a:pt x="21209" y="74"/>
                    <a:pt x="20816" y="310"/>
                  </a:cubicBezTo>
                  <a:cubicBezTo>
                    <a:pt x="19677" y="1021"/>
                    <a:pt x="19606" y="2516"/>
                    <a:pt x="19535" y="3690"/>
                  </a:cubicBezTo>
                  <a:cubicBezTo>
                    <a:pt x="19499" y="5220"/>
                    <a:pt x="19321" y="6785"/>
                    <a:pt x="18574" y="8137"/>
                  </a:cubicBezTo>
                  <a:cubicBezTo>
                    <a:pt x="17329" y="10450"/>
                    <a:pt x="14340" y="11696"/>
                    <a:pt x="12098" y="12834"/>
                  </a:cubicBezTo>
                  <a:cubicBezTo>
                    <a:pt x="9430" y="14151"/>
                    <a:pt x="6654" y="15467"/>
                    <a:pt x="4626" y="17744"/>
                  </a:cubicBezTo>
                  <a:cubicBezTo>
                    <a:pt x="2349" y="20306"/>
                    <a:pt x="1673" y="23757"/>
                    <a:pt x="1317" y="27067"/>
                  </a:cubicBezTo>
                  <a:cubicBezTo>
                    <a:pt x="855" y="30945"/>
                    <a:pt x="606" y="34823"/>
                    <a:pt x="392" y="38701"/>
                  </a:cubicBezTo>
                  <a:cubicBezTo>
                    <a:pt x="179" y="42580"/>
                    <a:pt x="72" y="46600"/>
                    <a:pt x="36" y="50514"/>
                  </a:cubicBezTo>
                  <a:cubicBezTo>
                    <a:pt x="1" y="52507"/>
                    <a:pt x="1" y="54499"/>
                    <a:pt x="36" y="56492"/>
                  </a:cubicBezTo>
                  <a:cubicBezTo>
                    <a:pt x="36" y="58022"/>
                    <a:pt x="108" y="59552"/>
                    <a:pt x="285" y="61082"/>
                  </a:cubicBezTo>
                  <a:cubicBezTo>
                    <a:pt x="641" y="64071"/>
                    <a:pt x="1638" y="67095"/>
                    <a:pt x="3915" y="69194"/>
                  </a:cubicBezTo>
                  <a:cubicBezTo>
                    <a:pt x="5231" y="70297"/>
                    <a:pt x="6726" y="71151"/>
                    <a:pt x="8327" y="71756"/>
                  </a:cubicBezTo>
                  <a:cubicBezTo>
                    <a:pt x="10035" y="72468"/>
                    <a:pt x="11814" y="73073"/>
                    <a:pt x="13593" y="73571"/>
                  </a:cubicBezTo>
                  <a:cubicBezTo>
                    <a:pt x="17222" y="74603"/>
                    <a:pt x="20958" y="75243"/>
                    <a:pt x="24729" y="75421"/>
                  </a:cubicBezTo>
                  <a:cubicBezTo>
                    <a:pt x="25672" y="75474"/>
                    <a:pt x="26615" y="75501"/>
                    <a:pt x="27558" y="75501"/>
                  </a:cubicBezTo>
                  <a:cubicBezTo>
                    <a:pt x="28501" y="75501"/>
                    <a:pt x="29444" y="75474"/>
                    <a:pt x="30387" y="75421"/>
                  </a:cubicBezTo>
                  <a:cubicBezTo>
                    <a:pt x="31988" y="75385"/>
                    <a:pt x="33589" y="75172"/>
                    <a:pt x="35190" y="74816"/>
                  </a:cubicBezTo>
                  <a:cubicBezTo>
                    <a:pt x="36685" y="74460"/>
                    <a:pt x="38143" y="73820"/>
                    <a:pt x="39424" y="72895"/>
                  </a:cubicBezTo>
                  <a:cubicBezTo>
                    <a:pt x="40741" y="71898"/>
                    <a:pt x="41737" y="70582"/>
                    <a:pt x="42413" y="69052"/>
                  </a:cubicBezTo>
                  <a:cubicBezTo>
                    <a:pt x="43018" y="67486"/>
                    <a:pt x="43516" y="65885"/>
                    <a:pt x="43872" y="64213"/>
                  </a:cubicBezTo>
                  <a:cubicBezTo>
                    <a:pt x="44335" y="62292"/>
                    <a:pt x="44762" y="60370"/>
                    <a:pt x="45153" y="58449"/>
                  </a:cubicBezTo>
                  <a:cubicBezTo>
                    <a:pt x="46790" y="50763"/>
                    <a:pt x="48035" y="43007"/>
                    <a:pt x="49138" y="35250"/>
                  </a:cubicBezTo>
                  <a:cubicBezTo>
                    <a:pt x="49423" y="33293"/>
                    <a:pt x="49707" y="31372"/>
                    <a:pt x="49992" y="29415"/>
                  </a:cubicBezTo>
                  <a:cubicBezTo>
                    <a:pt x="50312" y="27707"/>
                    <a:pt x="50454" y="25928"/>
                    <a:pt x="50419" y="24184"/>
                  </a:cubicBezTo>
                  <a:cubicBezTo>
                    <a:pt x="50312" y="22548"/>
                    <a:pt x="49778" y="20947"/>
                    <a:pt x="48889" y="19559"/>
                  </a:cubicBezTo>
                  <a:cubicBezTo>
                    <a:pt x="48035" y="18349"/>
                    <a:pt x="47003" y="17282"/>
                    <a:pt x="45758" y="16463"/>
                  </a:cubicBezTo>
                  <a:cubicBezTo>
                    <a:pt x="44512" y="15645"/>
                    <a:pt x="43196" y="14933"/>
                    <a:pt x="41844" y="14364"/>
                  </a:cubicBezTo>
                  <a:cubicBezTo>
                    <a:pt x="40492" y="13759"/>
                    <a:pt x="39069" y="13261"/>
                    <a:pt x="37894" y="12300"/>
                  </a:cubicBezTo>
                  <a:cubicBezTo>
                    <a:pt x="36720" y="11375"/>
                    <a:pt x="36009" y="9952"/>
                    <a:pt x="36009" y="8422"/>
                  </a:cubicBezTo>
                  <a:cubicBezTo>
                    <a:pt x="35937" y="6785"/>
                    <a:pt x="36222" y="5149"/>
                    <a:pt x="36080" y="3548"/>
                  </a:cubicBezTo>
                  <a:cubicBezTo>
                    <a:pt x="36009" y="2729"/>
                    <a:pt x="35831" y="1804"/>
                    <a:pt x="34906" y="1555"/>
                  </a:cubicBezTo>
                  <a:cubicBezTo>
                    <a:pt x="34443" y="1484"/>
                    <a:pt x="33981" y="1413"/>
                    <a:pt x="33518" y="1377"/>
                  </a:cubicBezTo>
                  <a:lnTo>
                    <a:pt x="31988" y="1199"/>
                  </a:lnTo>
                  <a:lnTo>
                    <a:pt x="26153" y="488"/>
                  </a:lnTo>
                  <a:cubicBezTo>
                    <a:pt x="25156" y="381"/>
                    <a:pt x="24160" y="239"/>
                    <a:pt x="23164" y="96"/>
                  </a:cubicBezTo>
                  <a:cubicBezTo>
                    <a:pt x="22814" y="48"/>
                    <a:pt x="22450" y="1"/>
                    <a:pt x="2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001;p78">
              <a:extLst>
                <a:ext uri="{FF2B5EF4-FFF2-40B4-BE49-F238E27FC236}">
                  <a16:creationId xmlns:a16="http://schemas.microsoft.com/office/drawing/2014/main" id="{C0928ABE-4CFB-459C-BD70-E850939133B6}"/>
                </a:ext>
              </a:extLst>
            </p:cNvPr>
            <p:cNvSpPr/>
            <p:nvPr/>
          </p:nvSpPr>
          <p:spPr>
            <a:xfrm>
              <a:off x="6316775" y="779325"/>
              <a:ext cx="552400" cy="345675"/>
            </a:xfrm>
            <a:custGeom>
              <a:avLst/>
              <a:gdLst/>
              <a:ahLst/>
              <a:cxnLst/>
              <a:rect l="l" t="t" r="r" b="b"/>
              <a:pathLst>
                <a:path w="22096" h="13827" extrusionOk="0">
                  <a:moveTo>
                    <a:pt x="3593" y="1"/>
                  </a:moveTo>
                  <a:cubicBezTo>
                    <a:pt x="3273" y="1"/>
                    <a:pt x="2961" y="61"/>
                    <a:pt x="2669" y="221"/>
                  </a:cubicBezTo>
                  <a:cubicBezTo>
                    <a:pt x="1708" y="825"/>
                    <a:pt x="1281" y="3209"/>
                    <a:pt x="1139" y="4277"/>
                  </a:cubicBezTo>
                  <a:cubicBezTo>
                    <a:pt x="961" y="5664"/>
                    <a:pt x="747" y="7016"/>
                    <a:pt x="569" y="8404"/>
                  </a:cubicBezTo>
                  <a:cubicBezTo>
                    <a:pt x="0" y="12460"/>
                    <a:pt x="3487" y="11428"/>
                    <a:pt x="6191" y="11784"/>
                  </a:cubicBezTo>
                  <a:cubicBezTo>
                    <a:pt x="10532" y="12389"/>
                    <a:pt x="14909" y="12923"/>
                    <a:pt x="19249" y="13634"/>
                  </a:cubicBezTo>
                  <a:lnTo>
                    <a:pt x="20139" y="13777"/>
                  </a:lnTo>
                  <a:cubicBezTo>
                    <a:pt x="20292" y="13805"/>
                    <a:pt x="20461" y="13827"/>
                    <a:pt x="20627" y="13827"/>
                  </a:cubicBezTo>
                  <a:cubicBezTo>
                    <a:pt x="20887" y="13827"/>
                    <a:pt x="21140" y="13772"/>
                    <a:pt x="21313" y="13599"/>
                  </a:cubicBezTo>
                  <a:cubicBezTo>
                    <a:pt x="21491" y="13350"/>
                    <a:pt x="21562" y="13101"/>
                    <a:pt x="21562" y="12852"/>
                  </a:cubicBezTo>
                  <a:cubicBezTo>
                    <a:pt x="21882" y="9721"/>
                    <a:pt x="22025" y="6661"/>
                    <a:pt x="22096" y="3530"/>
                  </a:cubicBezTo>
                  <a:cubicBezTo>
                    <a:pt x="22096" y="2960"/>
                    <a:pt x="22096" y="2355"/>
                    <a:pt x="21705" y="1964"/>
                  </a:cubicBezTo>
                  <a:cubicBezTo>
                    <a:pt x="21454" y="1730"/>
                    <a:pt x="21132" y="1661"/>
                    <a:pt x="20784" y="1661"/>
                  </a:cubicBezTo>
                  <a:cubicBezTo>
                    <a:pt x="20391" y="1661"/>
                    <a:pt x="19966" y="1748"/>
                    <a:pt x="19570" y="1786"/>
                  </a:cubicBezTo>
                  <a:cubicBezTo>
                    <a:pt x="19448" y="1791"/>
                    <a:pt x="19326" y="1793"/>
                    <a:pt x="19205" y="1793"/>
                  </a:cubicBezTo>
                  <a:cubicBezTo>
                    <a:pt x="18375" y="1793"/>
                    <a:pt x="17571" y="1688"/>
                    <a:pt x="16794" y="1501"/>
                  </a:cubicBezTo>
                  <a:cubicBezTo>
                    <a:pt x="12952" y="825"/>
                    <a:pt x="8931" y="1395"/>
                    <a:pt x="5231" y="327"/>
                  </a:cubicBezTo>
                  <a:cubicBezTo>
                    <a:pt x="4695" y="171"/>
                    <a:pt x="4132" y="1"/>
                    <a:pt x="3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002;p78">
              <a:extLst>
                <a:ext uri="{FF2B5EF4-FFF2-40B4-BE49-F238E27FC236}">
                  <a16:creationId xmlns:a16="http://schemas.microsoft.com/office/drawing/2014/main" id="{6CA888FC-8C2B-4B5E-9784-0AACCD1CEF70}"/>
                </a:ext>
              </a:extLst>
            </p:cNvPr>
            <p:cNvSpPr/>
            <p:nvPr/>
          </p:nvSpPr>
          <p:spPr>
            <a:xfrm>
              <a:off x="6388225" y="1133475"/>
              <a:ext cx="406250" cy="78350"/>
            </a:xfrm>
            <a:custGeom>
              <a:avLst/>
              <a:gdLst/>
              <a:ahLst/>
              <a:cxnLst/>
              <a:rect l="l" t="t" r="r" b="b"/>
              <a:pathLst>
                <a:path w="16250" h="3134" extrusionOk="0">
                  <a:moveTo>
                    <a:pt x="347" y="0"/>
                  </a:moveTo>
                  <a:cubicBezTo>
                    <a:pt x="88" y="0"/>
                    <a:pt x="0" y="396"/>
                    <a:pt x="273" y="465"/>
                  </a:cubicBezTo>
                  <a:lnTo>
                    <a:pt x="309" y="465"/>
                  </a:lnTo>
                  <a:cubicBezTo>
                    <a:pt x="771" y="643"/>
                    <a:pt x="1270" y="749"/>
                    <a:pt x="1803" y="821"/>
                  </a:cubicBezTo>
                  <a:cubicBezTo>
                    <a:pt x="2301" y="927"/>
                    <a:pt x="2800" y="1034"/>
                    <a:pt x="3298" y="1105"/>
                  </a:cubicBezTo>
                  <a:cubicBezTo>
                    <a:pt x="4294" y="1283"/>
                    <a:pt x="5326" y="1461"/>
                    <a:pt x="6322" y="1639"/>
                  </a:cubicBezTo>
                  <a:cubicBezTo>
                    <a:pt x="8315" y="1959"/>
                    <a:pt x="10343" y="2315"/>
                    <a:pt x="12335" y="2635"/>
                  </a:cubicBezTo>
                  <a:cubicBezTo>
                    <a:pt x="13509" y="2849"/>
                    <a:pt x="14648" y="3027"/>
                    <a:pt x="15822" y="3133"/>
                  </a:cubicBezTo>
                  <a:cubicBezTo>
                    <a:pt x="16142" y="3133"/>
                    <a:pt x="16249" y="2635"/>
                    <a:pt x="15929" y="2564"/>
                  </a:cubicBezTo>
                  <a:cubicBezTo>
                    <a:pt x="14933" y="2315"/>
                    <a:pt x="13936" y="2208"/>
                    <a:pt x="12905" y="2030"/>
                  </a:cubicBezTo>
                  <a:lnTo>
                    <a:pt x="9880" y="1568"/>
                  </a:lnTo>
                  <a:cubicBezTo>
                    <a:pt x="7852" y="1248"/>
                    <a:pt x="5860" y="892"/>
                    <a:pt x="3867" y="536"/>
                  </a:cubicBezTo>
                  <a:lnTo>
                    <a:pt x="2159" y="216"/>
                  </a:lnTo>
                  <a:cubicBezTo>
                    <a:pt x="1554" y="109"/>
                    <a:pt x="985" y="2"/>
                    <a:pt x="380" y="2"/>
                  </a:cubicBezTo>
                  <a:cubicBezTo>
                    <a:pt x="369" y="1"/>
                    <a:pt x="358" y="0"/>
                    <a:pt x="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003;p78">
              <a:extLst>
                <a:ext uri="{FF2B5EF4-FFF2-40B4-BE49-F238E27FC236}">
                  <a16:creationId xmlns:a16="http://schemas.microsoft.com/office/drawing/2014/main" id="{82F317E3-2D29-42E7-BA13-105DE8F2DEB5}"/>
                </a:ext>
              </a:extLst>
            </p:cNvPr>
            <p:cNvSpPr/>
            <p:nvPr/>
          </p:nvSpPr>
          <p:spPr>
            <a:xfrm>
              <a:off x="6423500" y="1093150"/>
              <a:ext cx="11600" cy="54075"/>
            </a:xfrm>
            <a:custGeom>
              <a:avLst/>
              <a:gdLst/>
              <a:ahLst/>
              <a:cxnLst/>
              <a:rect l="l" t="t" r="r" b="b"/>
              <a:pathLst>
                <a:path w="464" h="2163" extrusionOk="0">
                  <a:moveTo>
                    <a:pt x="262" y="0"/>
                  </a:moveTo>
                  <a:cubicBezTo>
                    <a:pt x="187" y="0"/>
                    <a:pt x="108" y="46"/>
                    <a:pt x="108" y="121"/>
                  </a:cubicBezTo>
                  <a:lnTo>
                    <a:pt x="108" y="156"/>
                  </a:lnTo>
                  <a:cubicBezTo>
                    <a:pt x="72" y="477"/>
                    <a:pt x="72" y="761"/>
                    <a:pt x="36" y="1081"/>
                  </a:cubicBezTo>
                  <a:lnTo>
                    <a:pt x="36" y="1544"/>
                  </a:lnTo>
                  <a:cubicBezTo>
                    <a:pt x="1" y="1722"/>
                    <a:pt x="36" y="1900"/>
                    <a:pt x="72" y="2042"/>
                  </a:cubicBezTo>
                  <a:cubicBezTo>
                    <a:pt x="89" y="2126"/>
                    <a:pt x="161" y="2163"/>
                    <a:pt x="237" y="2163"/>
                  </a:cubicBezTo>
                  <a:cubicBezTo>
                    <a:pt x="321" y="2163"/>
                    <a:pt x="409" y="2117"/>
                    <a:pt x="428" y="2042"/>
                  </a:cubicBezTo>
                  <a:cubicBezTo>
                    <a:pt x="463" y="1900"/>
                    <a:pt x="463" y="1722"/>
                    <a:pt x="428" y="1580"/>
                  </a:cubicBezTo>
                  <a:lnTo>
                    <a:pt x="428" y="1081"/>
                  </a:lnTo>
                  <a:cubicBezTo>
                    <a:pt x="428" y="761"/>
                    <a:pt x="428" y="441"/>
                    <a:pt x="392" y="121"/>
                  </a:cubicBezTo>
                  <a:cubicBezTo>
                    <a:pt x="392" y="37"/>
                    <a:pt x="329" y="0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004;p78">
              <a:extLst>
                <a:ext uri="{FF2B5EF4-FFF2-40B4-BE49-F238E27FC236}">
                  <a16:creationId xmlns:a16="http://schemas.microsoft.com/office/drawing/2014/main" id="{AB0F407B-3633-4F62-A639-A4E8D93014BF}"/>
                </a:ext>
              </a:extLst>
            </p:cNvPr>
            <p:cNvSpPr/>
            <p:nvPr/>
          </p:nvSpPr>
          <p:spPr>
            <a:xfrm>
              <a:off x="6442450" y="1096700"/>
              <a:ext cx="14875" cy="58650"/>
            </a:xfrm>
            <a:custGeom>
              <a:avLst/>
              <a:gdLst/>
              <a:ahLst/>
              <a:cxnLst/>
              <a:rect l="l" t="t" r="r" b="b"/>
              <a:pathLst>
                <a:path w="595" h="2346" extrusionOk="0">
                  <a:moveTo>
                    <a:pt x="479" y="1"/>
                  </a:moveTo>
                  <a:cubicBezTo>
                    <a:pt x="429" y="1"/>
                    <a:pt x="381" y="37"/>
                    <a:pt x="381" y="121"/>
                  </a:cubicBezTo>
                  <a:lnTo>
                    <a:pt x="381" y="86"/>
                  </a:lnTo>
                  <a:cubicBezTo>
                    <a:pt x="381" y="441"/>
                    <a:pt x="346" y="762"/>
                    <a:pt x="275" y="1082"/>
                  </a:cubicBezTo>
                  <a:cubicBezTo>
                    <a:pt x="239" y="1438"/>
                    <a:pt x="168" y="1758"/>
                    <a:pt x="61" y="2078"/>
                  </a:cubicBezTo>
                  <a:cubicBezTo>
                    <a:pt x="0" y="2241"/>
                    <a:pt x="125" y="2345"/>
                    <a:pt x="250" y="2345"/>
                  </a:cubicBezTo>
                  <a:cubicBezTo>
                    <a:pt x="344" y="2345"/>
                    <a:pt x="437" y="2286"/>
                    <a:pt x="453" y="2149"/>
                  </a:cubicBezTo>
                  <a:cubicBezTo>
                    <a:pt x="488" y="1865"/>
                    <a:pt x="559" y="1473"/>
                    <a:pt x="559" y="1117"/>
                  </a:cubicBezTo>
                  <a:cubicBezTo>
                    <a:pt x="595" y="797"/>
                    <a:pt x="595" y="441"/>
                    <a:pt x="595" y="121"/>
                  </a:cubicBezTo>
                  <a:cubicBezTo>
                    <a:pt x="595" y="46"/>
                    <a:pt x="536" y="1"/>
                    <a:pt x="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005;p78">
              <a:extLst>
                <a:ext uri="{FF2B5EF4-FFF2-40B4-BE49-F238E27FC236}">
                  <a16:creationId xmlns:a16="http://schemas.microsoft.com/office/drawing/2014/main" id="{3A0C92CF-E81F-48DA-91F8-6865A4CD2307}"/>
                </a:ext>
              </a:extLst>
            </p:cNvPr>
            <p:cNvSpPr/>
            <p:nvPr/>
          </p:nvSpPr>
          <p:spPr>
            <a:xfrm>
              <a:off x="6467975" y="1091925"/>
              <a:ext cx="15150" cy="66075"/>
            </a:xfrm>
            <a:custGeom>
              <a:avLst/>
              <a:gdLst/>
              <a:ahLst/>
              <a:cxnLst/>
              <a:rect l="l" t="t" r="r" b="b"/>
              <a:pathLst>
                <a:path w="606" h="2643" extrusionOk="0">
                  <a:moveTo>
                    <a:pt x="463" y="1"/>
                  </a:moveTo>
                  <a:cubicBezTo>
                    <a:pt x="392" y="1"/>
                    <a:pt x="321" y="45"/>
                    <a:pt x="321" y="134"/>
                  </a:cubicBezTo>
                  <a:lnTo>
                    <a:pt x="286" y="134"/>
                  </a:lnTo>
                  <a:cubicBezTo>
                    <a:pt x="250" y="526"/>
                    <a:pt x="179" y="917"/>
                    <a:pt x="143" y="1308"/>
                  </a:cubicBezTo>
                  <a:lnTo>
                    <a:pt x="37" y="1913"/>
                  </a:lnTo>
                  <a:lnTo>
                    <a:pt x="1" y="2198"/>
                  </a:lnTo>
                  <a:cubicBezTo>
                    <a:pt x="1" y="2305"/>
                    <a:pt x="1" y="2411"/>
                    <a:pt x="1" y="2518"/>
                  </a:cubicBezTo>
                  <a:cubicBezTo>
                    <a:pt x="24" y="2588"/>
                    <a:pt x="108" y="2642"/>
                    <a:pt x="183" y="2642"/>
                  </a:cubicBezTo>
                  <a:cubicBezTo>
                    <a:pt x="223" y="2642"/>
                    <a:pt x="261" y="2627"/>
                    <a:pt x="286" y="2589"/>
                  </a:cubicBezTo>
                  <a:cubicBezTo>
                    <a:pt x="357" y="2376"/>
                    <a:pt x="392" y="2198"/>
                    <a:pt x="392" y="1984"/>
                  </a:cubicBezTo>
                  <a:lnTo>
                    <a:pt x="463" y="1380"/>
                  </a:lnTo>
                  <a:cubicBezTo>
                    <a:pt x="499" y="953"/>
                    <a:pt x="535" y="561"/>
                    <a:pt x="606" y="134"/>
                  </a:cubicBezTo>
                  <a:cubicBezTo>
                    <a:pt x="606" y="45"/>
                    <a:pt x="535" y="1"/>
                    <a:pt x="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006;p78">
              <a:extLst>
                <a:ext uri="{FF2B5EF4-FFF2-40B4-BE49-F238E27FC236}">
                  <a16:creationId xmlns:a16="http://schemas.microsoft.com/office/drawing/2014/main" id="{E2372B71-5E83-4A38-A01C-826F48FF1278}"/>
                </a:ext>
              </a:extLst>
            </p:cNvPr>
            <p:cNvSpPr/>
            <p:nvPr/>
          </p:nvSpPr>
          <p:spPr>
            <a:xfrm>
              <a:off x="6492425" y="1088700"/>
              <a:ext cx="15625" cy="72225"/>
            </a:xfrm>
            <a:custGeom>
              <a:avLst/>
              <a:gdLst/>
              <a:ahLst/>
              <a:cxnLst/>
              <a:rect l="l" t="t" r="r" b="b"/>
              <a:pathLst>
                <a:path w="625" h="2889" extrusionOk="0">
                  <a:moveTo>
                    <a:pt x="509" y="0"/>
                  </a:moveTo>
                  <a:cubicBezTo>
                    <a:pt x="458" y="0"/>
                    <a:pt x="411" y="37"/>
                    <a:pt x="411" y="121"/>
                  </a:cubicBezTo>
                  <a:lnTo>
                    <a:pt x="411" y="85"/>
                  </a:lnTo>
                  <a:cubicBezTo>
                    <a:pt x="268" y="975"/>
                    <a:pt x="126" y="1829"/>
                    <a:pt x="19" y="2683"/>
                  </a:cubicBezTo>
                  <a:cubicBezTo>
                    <a:pt x="0" y="2816"/>
                    <a:pt x="104" y="2888"/>
                    <a:pt x="204" y="2888"/>
                  </a:cubicBezTo>
                  <a:cubicBezTo>
                    <a:pt x="291" y="2888"/>
                    <a:pt x="375" y="2834"/>
                    <a:pt x="375" y="2718"/>
                  </a:cubicBezTo>
                  <a:cubicBezTo>
                    <a:pt x="482" y="1864"/>
                    <a:pt x="553" y="975"/>
                    <a:pt x="624" y="121"/>
                  </a:cubicBezTo>
                  <a:cubicBezTo>
                    <a:pt x="624" y="46"/>
                    <a:pt x="565" y="0"/>
                    <a:pt x="5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007;p78">
              <a:extLst>
                <a:ext uri="{FF2B5EF4-FFF2-40B4-BE49-F238E27FC236}">
                  <a16:creationId xmlns:a16="http://schemas.microsoft.com/office/drawing/2014/main" id="{C1656CC8-FEC3-454D-A6BF-21A883AA9B49}"/>
                </a:ext>
              </a:extLst>
            </p:cNvPr>
            <p:cNvSpPr/>
            <p:nvPr/>
          </p:nvSpPr>
          <p:spPr>
            <a:xfrm>
              <a:off x="6514250" y="1115950"/>
              <a:ext cx="10700" cy="53200"/>
            </a:xfrm>
            <a:custGeom>
              <a:avLst/>
              <a:gdLst/>
              <a:ahLst/>
              <a:cxnLst/>
              <a:rect l="l" t="t" r="r" b="b"/>
              <a:pathLst>
                <a:path w="428" h="2128" extrusionOk="0">
                  <a:moveTo>
                    <a:pt x="303" y="0"/>
                  </a:moveTo>
                  <a:cubicBezTo>
                    <a:pt x="240" y="0"/>
                    <a:pt x="178" y="45"/>
                    <a:pt x="178" y="134"/>
                  </a:cubicBezTo>
                  <a:lnTo>
                    <a:pt x="214" y="98"/>
                  </a:lnTo>
                  <a:lnTo>
                    <a:pt x="107" y="1023"/>
                  </a:lnTo>
                  <a:cubicBezTo>
                    <a:pt x="107" y="1201"/>
                    <a:pt x="71" y="1344"/>
                    <a:pt x="36" y="1486"/>
                  </a:cubicBezTo>
                  <a:cubicBezTo>
                    <a:pt x="36" y="1628"/>
                    <a:pt x="0" y="1806"/>
                    <a:pt x="0" y="1949"/>
                  </a:cubicBezTo>
                  <a:cubicBezTo>
                    <a:pt x="0" y="2064"/>
                    <a:pt x="94" y="2128"/>
                    <a:pt x="186" y="2128"/>
                  </a:cubicBezTo>
                  <a:cubicBezTo>
                    <a:pt x="263" y="2128"/>
                    <a:pt x="340" y="2082"/>
                    <a:pt x="356" y="1984"/>
                  </a:cubicBezTo>
                  <a:cubicBezTo>
                    <a:pt x="392" y="1842"/>
                    <a:pt x="392" y="1664"/>
                    <a:pt x="392" y="1522"/>
                  </a:cubicBezTo>
                  <a:lnTo>
                    <a:pt x="392" y="1059"/>
                  </a:lnTo>
                  <a:lnTo>
                    <a:pt x="427" y="134"/>
                  </a:lnTo>
                  <a:cubicBezTo>
                    <a:pt x="427" y="45"/>
                    <a:pt x="36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008;p78">
              <a:extLst>
                <a:ext uri="{FF2B5EF4-FFF2-40B4-BE49-F238E27FC236}">
                  <a16:creationId xmlns:a16="http://schemas.microsoft.com/office/drawing/2014/main" id="{587C26C0-B1EC-4405-9655-3EDA44AD421C}"/>
                </a:ext>
              </a:extLst>
            </p:cNvPr>
            <p:cNvSpPr/>
            <p:nvPr/>
          </p:nvSpPr>
          <p:spPr>
            <a:xfrm>
              <a:off x="6537750" y="1113950"/>
              <a:ext cx="13875" cy="50400"/>
            </a:xfrm>
            <a:custGeom>
              <a:avLst/>
              <a:gdLst/>
              <a:ahLst/>
              <a:cxnLst/>
              <a:rect l="l" t="t" r="r" b="b"/>
              <a:pathLst>
                <a:path w="555" h="2016" extrusionOk="0">
                  <a:moveTo>
                    <a:pt x="443" y="0"/>
                  </a:moveTo>
                  <a:cubicBezTo>
                    <a:pt x="386" y="0"/>
                    <a:pt x="323" y="36"/>
                    <a:pt x="305" y="107"/>
                  </a:cubicBezTo>
                  <a:cubicBezTo>
                    <a:pt x="270" y="392"/>
                    <a:pt x="234" y="676"/>
                    <a:pt x="163" y="961"/>
                  </a:cubicBezTo>
                  <a:cubicBezTo>
                    <a:pt x="128" y="1103"/>
                    <a:pt x="128" y="1246"/>
                    <a:pt x="92" y="1388"/>
                  </a:cubicBezTo>
                  <a:cubicBezTo>
                    <a:pt x="92" y="1459"/>
                    <a:pt x="92" y="1530"/>
                    <a:pt x="56" y="1602"/>
                  </a:cubicBezTo>
                  <a:cubicBezTo>
                    <a:pt x="21" y="1673"/>
                    <a:pt x="21" y="1744"/>
                    <a:pt x="21" y="1815"/>
                  </a:cubicBezTo>
                  <a:cubicBezTo>
                    <a:pt x="0" y="1939"/>
                    <a:pt x="100" y="2015"/>
                    <a:pt x="201" y="2015"/>
                  </a:cubicBezTo>
                  <a:cubicBezTo>
                    <a:pt x="273" y="2015"/>
                    <a:pt x="347" y="1976"/>
                    <a:pt x="377" y="1886"/>
                  </a:cubicBezTo>
                  <a:cubicBezTo>
                    <a:pt x="377" y="1744"/>
                    <a:pt x="412" y="1602"/>
                    <a:pt x="412" y="1459"/>
                  </a:cubicBezTo>
                  <a:cubicBezTo>
                    <a:pt x="412" y="1281"/>
                    <a:pt x="448" y="1139"/>
                    <a:pt x="448" y="997"/>
                  </a:cubicBezTo>
                  <a:cubicBezTo>
                    <a:pt x="483" y="712"/>
                    <a:pt x="519" y="427"/>
                    <a:pt x="555" y="107"/>
                  </a:cubicBezTo>
                  <a:cubicBezTo>
                    <a:pt x="555" y="36"/>
                    <a:pt x="501" y="0"/>
                    <a:pt x="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009;p78">
              <a:extLst>
                <a:ext uri="{FF2B5EF4-FFF2-40B4-BE49-F238E27FC236}">
                  <a16:creationId xmlns:a16="http://schemas.microsoft.com/office/drawing/2014/main" id="{6476047A-047D-41F2-902F-91E96FE91140}"/>
                </a:ext>
              </a:extLst>
            </p:cNvPr>
            <p:cNvSpPr/>
            <p:nvPr/>
          </p:nvSpPr>
          <p:spPr>
            <a:xfrm>
              <a:off x="6563575" y="1105950"/>
              <a:ext cx="11175" cy="62975"/>
            </a:xfrm>
            <a:custGeom>
              <a:avLst/>
              <a:gdLst/>
              <a:ahLst/>
              <a:cxnLst/>
              <a:rect l="l" t="t" r="r" b="b"/>
              <a:pathLst>
                <a:path w="447" h="2519" extrusionOk="0">
                  <a:moveTo>
                    <a:pt x="340" y="0"/>
                  </a:moveTo>
                  <a:cubicBezTo>
                    <a:pt x="287" y="0"/>
                    <a:pt x="233" y="36"/>
                    <a:pt x="233" y="107"/>
                  </a:cubicBezTo>
                  <a:lnTo>
                    <a:pt x="269" y="107"/>
                  </a:lnTo>
                  <a:cubicBezTo>
                    <a:pt x="233" y="463"/>
                    <a:pt x="198" y="819"/>
                    <a:pt x="162" y="1210"/>
                  </a:cubicBezTo>
                  <a:cubicBezTo>
                    <a:pt x="162" y="1388"/>
                    <a:pt x="126" y="1566"/>
                    <a:pt x="91" y="1744"/>
                  </a:cubicBezTo>
                  <a:cubicBezTo>
                    <a:pt x="55" y="1922"/>
                    <a:pt x="20" y="2135"/>
                    <a:pt x="20" y="2313"/>
                  </a:cubicBezTo>
                  <a:cubicBezTo>
                    <a:pt x="1" y="2446"/>
                    <a:pt x="104" y="2519"/>
                    <a:pt x="210" y="2519"/>
                  </a:cubicBezTo>
                  <a:cubicBezTo>
                    <a:pt x="301" y="2519"/>
                    <a:pt x="395" y="2464"/>
                    <a:pt x="411" y="2349"/>
                  </a:cubicBezTo>
                  <a:lnTo>
                    <a:pt x="411" y="1779"/>
                  </a:lnTo>
                  <a:lnTo>
                    <a:pt x="411" y="1210"/>
                  </a:lnTo>
                  <a:cubicBezTo>
                    <a:pt x="411" y="854"/>
                    <a:pt x="447" y="498"/>
                    <a:pt x="447" y="107"/>
                  </a:cubicBezTo>
                  <a:cubicBezTo>
                    <a:pt x="447" y="36"/>
                    <a:pt x="393" y="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010;p78">
              <a:extLst>
                <a:ext uri="{FF2B5EF4-FFF2-40B4-BE49-F238E27FC236}">
                  <a16:creationId xmlns:a16="http://schemas.microsoft.com/office/drawing/2014/main" id="{2C2C6016-49C7-4772-B863-E3F98B4D7092}"/>
                </a:ext>
              </a:extLst>
            </p:cNvPr>
            <p:cNvSpPr/>
            <p:nvPr/>
          </p:nvSpPr>
          <p:spPr>
            <a:xfrm>
              <a:off x="6588950" y="1129300"/>
              <a:ext cx="11600" cy="47200"/>
            </a:xfrm>
            <a:custGeom>
              <a:avLst/>
              <a:gdLst/>
              <a:ahLst/>
              <a:cxnLst/>
              <a:rect l="l" t="t" r="r" b="b"/>
              <a:pathLst>
                <a:path w="464" h="1888" extrusionOk="0">
                  <a:moveTo>
                    <a:pt x="303" y="0"/>
                  </a:moveTo>
                  <a:cubicBezTo>
                    <a:pt x="232" y="0"/>
                    <a:pt x="161" y="45"/>
                    <a:pt x="143" y="134"/>
                  </a:cubicBezTo>
                  <a:lnTo>
                    <a:pt x="179" y="98"/>
                  </a:lnTo>
                  <a:lnTo>
                    <a:pt x="179" y="98"/>
                  </a:lnTo>
                  <a:cubicBezTo>
                    <a:pt x="143" y="383"/>
                    <a:pt x="108" y="667"/>
                    <a:pt x="72" y="916"/>
                  </a:cubicBezTo>
                  <a:lnTo>
                    <a:pt x="37" y="1308"/>
                  </a:lnTo>
                  <a:cubicBezTo>
                    <a:pt x="1" y="1450"/>
                    <a:pt x="1" y="1592"/>
                    <a:pt x="1" y="1735"/>
                  </a:cubicBezTo>
                  <a:cubicBezTo>
                    <a:pt x="20" y="1833"/>
                    <a:pt x="105" y="1887"/>
                    <a:pt x="194" y="1887"/>
                  </a:cubicBezTo>
                  <a:cubicBezTo>
                    <a:pt x="267" y="1887"/>
                    <a:pt x="344" y="1850"/>
                    <a:pt x="392" y="1770"/>
                  </a:cubicBezTo>
                  <a:cubicBezTo>
                    <a:pt x="392" y="1628"/>
                    <a:pt x="428" y="1486"/>
                    <a:pt x="428" y="1343"/>
                  </a:cubicBezTo>
                  <a:lnTo>
                    <a:pt x="428" y="952"/>
                  </a:lnTo>
                  <a:cubicBezTo>
                    <a:pt x="428" y="667"/>
                    <a:pt x="463" y="418"/>
                    <a:pt x="463" y="134"/>
                  </a:cubicBezTo>
                  <a:cubicBezTo>
                    <a:pt x="446" y="45"/>
                    <a:pt x="375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011;p78">
              <a:extLst>
                <a:ext uri="{FF2B5EF4-FFF2-40B4-BE49-F238E27FC236}">
                  <a16:creationId xmlns:a16="http://schemas.microsoft.com/office/drawing/2014/main" id="{21CD7BC7-298C-4A87-AF61-8DAA891BD7C9}"/>
                </a:ext>
              </a:extLst>
            </p:cNvPr>
            <p:cNvSpPr/>
            <p:nvPr/>
          </p:nvSpPr>
          <p:spPr>
            <a:xfrm>
              <a:off x="6616525" y="1120175"/>
              <a:ext cx="14275" cy="60400"/>
            </a:xfrm>
            <a:custGeom>
              <a:avLst/>
              <a:gdLst/>
              <a:ahLst/>
              <a:cxnLst/>
              <a:rect l="l" t="t" r="r" b="b"/>
              <a:pathLst>
                <a:path w="571" h="2416" extrusionOk="0">
                  <a:moveTo>
                    <a:pt x="463" y="0"/>
                  </a:moveTo>
                  <a:cubicBezTo>
                    <a:pt x="410" y="0"/>
                    <a:pt x="357" y="36"/>
                    <a:pt x="357" y="107"/>
                  </a:cubicBezTo>
                  <a:cubicBezTo>
                    <a:pt x="286" y="463"/>
                    <a:pt x="214" y="819"/>
                    <a:pt x="179" y="1175"/>
                  </a:cubicBezTo>
                  <a:lnTo>
                    <a:pt x="72" y="1708"/>
                  </a:lnTo>
                  <a:cubicBezTo>
                    <a:pt x="37" y="1886"/>
                    <a:pt x="1" y="2100"/>
                    <a:pt x="1" y="2278"/>
                  </a:cubicBezTo>
                  <a:cubicBezTo>
                    <a:pt x="1" y="2372"/>
                    <a:pt x="90" y="2416"/>
                    <a:pt x="180" y="2416"/>
                  </a:cubicBezTo>
                  <a:cubicBezTo>
                    <a:pt x="260" y="2416"/>
                    <a:pt x="340" y="2380"/>
                    <a:pt x="357" y="2313"/>
                  </a:cubicBezTo>
                  <a:cubicBezTo>
                    <a:pt x="392" y="2100"/>
                    <a:pt x="428" y="1922"/>
                    <a:pt x="428" y="1744"/>
                  </a:cubicBezTo>
                  <a:cubicBezTo>
                    <a:pt x="428" y="1566"/>
                    <a:pt x="463" y="1388"/>
                    <a:pt x="463" y="1210"/>
                  </a:cubicBezTo>
                  <a:lnTo>
                    <a:pt x="570" y="107"/>
                  </a:lnTo>
                  <a:cubicBezTo>
                    <a:pt x="570" y="36"/>
                    <a:pt x="517" y="0"/>
                    <a:pt x="4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012;p78">
              <a:extLst>
                <a:ext uri="{FF2B5EF4-FFF2-40B4-BE49-F238E27FC236}">
                  <a16:creationId xmlns:a16="http://schemas.microsoft.com/office/drawing/2014/main" id="{A55F1700-032B-4614-A72A-92D210CC57B0}"/>
                </a:ext>
              </a:extLst>
            </p:cNvPr>
            <p:cNvSpPr/>
            <p:nvPr/>
          </p:nvSpPr>
          <p:spPr>
            <a:xfrm>
              <a:off x="6642325" y="1135850"/>
              <a:ext cx="13375" cy="48750"/>
            </a:xfrm>
            <a:custGeom>
              <a:avLst/>
              <a:gdLst/>
              <a:ahLst/>
              <a:cxnLst/>
              <a:rect l="l" t="t" r="r" b="b"/>
              <a:pathLst>
                <a:path w="535" h="1950" extrusionOk="0">
                  <a:moveTo>
                    <a:pt x="414" y="0"/>
                  </a:moveTo>
                  <a:cubicBezTo>
                    <a:pt x="359" y="0"/>
                    <a:pt x="302" y="37"/>
                    <a:pt x="285" y="121"/>
                  </a:cubicBezTo>
                  <a:cubicBezTo>
                    <a:pt x="250" y="405"/>
                    <a:pt x="179" y="690"/>
                    <a:pt x="143" y="939"/>
                  </a:cubicBezTo>
                  <a:lnTo>
                    <a:pt x="72" y="1366"/>
                  </a:lnTo>
                  <a:cubicBezTo>
                    <a:pt x="1" y="1508"/>
                    <a:pt x="1" y="1651"/>
                    <a:pt x="1" y="1829"/>
                  </a:cubicBezTo>
                  <a:cubicBezTo>
                    <a:pt x="20" y="1904"/>
                    <a:pt x="98" y="1949"/>
                    <a:pt x="178" y="1949"/>
                  </a:cubicBezTo>
                  <a:cubicBezTo>
                    <a:pt x="250" y="1949"/>
                    <a:pt x="323" y="1913"/>
                    <a:pt x="357" y="1829"/>
                  </a:cubicBezTo>
                  <a:cubicBezTo>
                    <a:pt x="392" y="1686"/>
                    <a:pt x="428" y="1544"/>
                    <a:pt x="428" y="1402"/>
                  </a:cubicBezTo>
                  <a:cubicBezTo>
                    <a:pt x="428" y="1259"/>
                    <a:pt x="428" y="1117"/>
                    <a:pt x="463" y="975"/>
                  </a:cubicBezTo>
                  <a:cubicBezTo>
                    <a:pt x="463" y="690"/>
                    <a:pt x="499" y="405"/>
                    <a:pt x="535" y="121"/>
                  </a:cubicBezTo>
                  <a:cubicBezTo>
                    <a:pt x="535" y="46"/>
                    <a:pt x="475" y="0"/>
                    <a:pt x="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013;p78">
              <a:extLst>
                <a:ext uri="{FF2B5EF4-FFF2-40B4-BE49-F238E27FC236}">
                  <a16:creationId xmlns:a16="http://schemas.microsoft.com/office/drawing/2014/main" id="{4CCC3343-59BF-4488-A1F1-C18B179931CC}"/>
                </a:ext>
              </a:extLst>
            </p:cNvPr>
            <p:cNvSpPr/>
            <p:nvPr/>
          </p:nvSpPr>
          <p:spPr>
            <a:xfrm>
              <a:off x="6668125" y="1136275"/>
              <a:ext cx="13900" cy="56650"/>
            </a:xfrm>
            <a:custGeom>
              <a:avLst/>
              <a:gdLst/>
              <a:ahLst/>
              <a:cxnLst/>
              <a:rect l="l" t="t" r="r" b="b"/>
              <a:pathLst>
                <a:path w="556" h="2266" extrusionOk="0">
                  <a:moveTo>
                    <a:pt x="400" y="1"/>
                  </a:moveTo>
                  <a:cubicBezTo>
                    <a:pt x="349" y="1"/>
                    <a:pt x="300" y="32"/>
                    <a:pt x="285" y="104"/>
                  </a:cubicBezTo>
                  <a:lnTo>
                    <a:pt x="285" y="68"/>
                  </a:lnTo>
                  <a:cubicBezTo>
                    <a:pt x="214" y="388"/>
                    <a:pt x="143" y="744"/>
                    <a:pt x="72" y="1064"/>
                  </a:cubicBezTo>
                  <a:cubicBezTo>
                    <a:pt x="72" y="1242"/>
                    <a:pt x="36" y="1420"/>
                    <a:pt x="1" y="1563"/>
                  </a:cubicBezTo>
                  <a:cubicBezTo>
                    <a:pt x="1" y="1740"/>
                    <a:pt x="1" y="1918"/>
                    <a:pt x="1" y="2132"/>
                  </a:cubicBezTo>
                  <a:cubicBezTo>
                    <a:pt x="18" y="2221"/>
                    <a:pt x="107" y="2265"/>
                    <a:pt x="196" y="2265"/>
                  </a:cubicBezTo>
                  <a:cubicBezTo>
                    <a:pt x="285" y="2265"/>
                    <a:pt x="374" y="2221"/>
                    <a:pt x="392" y="2132"/>
                  </a:cubicBezTo>
                  <a:cubicBezTo>
                    <a:pt x="392" y="1954"/>
                    <a:pt x="392" y="1776"/>
                    <a:pt x="392" y="1634"/>
                  </a:cubicBezTo>
                  <a:lnTo>
                    <a:pt x="392" y="1136"/>
                  </a:lnTo>
                  <a:cubicBezTo>
                    <a:pt x="392" y="815"/>
                    <a:pt x="463" y="495"/>
                    <a:pt x="534" y="175"/>
                  </a:cubicBezTo>
                  <a:cubicBezTo>
                    <a:pt x="556" y="69"/>
                    <a:pt x="476" y="1"/>
                    <a:pt x="4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014;p78">
              <a:extLst>
                <a:ext uri="{FF2B5EF4-FFF2-40B4-BE49-F238E27FC236}">
                  <a16:creationId xmlns:a16="http://schemas.microsoft.com/office/drawing/2014/main" id="{F0C8629A-F041-45BA-AA91-9861AFFF08ED}"/>
                </a:ext>
              </a:extLst>
            </p:cNvPr>
            <p:cNvSpPr/>
            <p:nvPr/>
          </p:nvSpPr>
          <p:spPr>
            <a:xfrm>
              <a:off x="6693025" y="1140300"/>
              <a:ext cx="14600" cy="55075"/>
            </a:xfrm>
            <a:custGeom>
              <a:avLst/>
              <a:gdLst/>
              <a:ahLst/>
              <a:cxnLst/>
              <a:rect l="l" t="t" r="r" b="b"/>
              <a:pathLst>
                <a:path w="584" h="2203" extrusionOk="0">
                  <a:moveTo>
                    <a:pt x="435" y="0"/>
                  </a:moveTo>
                  <a:cubicBezTo>
                    <a:pt x="377" y="0"/>
                    <a:pt x="321" y="37"/>
                    <a:pt x="321" y="121"/>
                  </a:cubicBezTo>
                  <a:lnTo>
                    <a:pt x="321" y="85"/>
                  </a:lnTo>
                  <a:cubicBezTo>
                    <a:pt x="250" y="512"/>
                    <a:pt x="179" y="939"/>
                    <a:pt x="108" y="1366"/>
                  </a:cubicBezTo>
                  <a:cubicBezTo>
                    <a:pt x="36" y="1544"/>
                    <a:pt x="1" y="1722"/>
                    <a:pt x="1" y="1935"/>
                  </a:cubicBezTo>
                  <a:cubicBezTo>
                    <a:pt x="30" y="2081"/>
                    <a:pt x="179" y="2203"/>
                    <a:pt x="329" y="2203"/>
                  </a:cubicBezTo>
                  <a:cubicBezTo>
                    <a:pt x="363" y="2203"/>
                    <a:pt x="396" y="2197"/>
                    <a:pt x="428" y="2184"/>
                  </a:cubicBezTo>
                  <a:cubicBezTo>
                    <a:pt x="584" y="2091"/>
                    <a:pt x="576" y="1888"/>
                    <a:pt x="428" y="1815"/>
                  </a:cubicBezTo>
                  <a:lnTo>
                    <a:pt x="428" y="1815"/>
                  </a:lnTo>
                  <a:lnTo>
                    <a:pt x="428" y="1793"/>
                  </a:lnTo>
                  <a:lnTo>
                    <a:pt x="428" y="1757"/>
                  </a:lnTo>
                  <a:lnTo>
                    <a:pt x="428" y="1615"/>
                  </a:lnTo>
                  <a:lnTo>
                    <a:pt x="463" y="1117"/>
                  </a:lnTo>
                  <a:cubicBezTo>
                    <a:pt x="499" y="797"/>
                    <a:pt x="535" y="441"/>
                    <a:pt x="570" y="121"/>
                  </a:cubicBezTo>
                  <a:cubicBezTo>
                    <a:pt x="570" y="46"/>
                    <a:pt x="501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015;p78">
              <a:extLst>
                <a:ext uri="{FF2B5EF4-FFF2-40B4-BE49-F238E27FC236}">
                  <a16:creationId xmlns:a16="http://schemas.microsoft.com/office/drawing/2014/main" id="{01B57089-956E-41FC-A1FB-E2079FE83A17}"/>
                </a:ext>
              </a:extLst>
            </p:cNvPr>
            <p:cNvSpPr/>
            <p:nvPr/>
          </p:nvSpPr>
          <p:spPr>
            <a:xfrm>
              <a:off x="6724175" y="1121925"/>
              <a:ext cx="14250" cy="72350"/>
            </a:xfrm>
            <a:custGeom>
              <a:avLst/>
              <a:gdLst/>
              <a:ahLst/>
              <a:cxnLst/>
              <a:rect l="l" t="t" r="r" b="b"/>
              <a:pathLst>
                <a:path w="570" h="2894" extrusionOk="0">
                  <a:moveTo>
                    <a:pt x="404" y="1"/>
                  </a:moveTo>
                  <a:cubicBezTo>
                    <a:pt x="334" y="1"/>
                    <a:pt x="266" y="46"/>
                    <a:pt x="249" y="144"/>
                  </a:cubicBezTo>
                  <a:cubicBezTo>
                    <a:pt x="178" y="607"/>
                    <a:pt x="143" y="998"/>
                    <a:pt x="107" y="1425"/>
                  </a:cubicBezTo>
                  <a:cubicBezTo>
                    <a:pt x="36" y="1852"/>
                    <a:pt x="0" y="2279"/>
                    <a:pt x="0" y="2741"/>
                  </a:cubicBezTo>
                  <a:cubicBezTo>
                    <a:pt x="20" y="2839"/>
                    <a:pt x="115" y="2894"/>
                    <a:pt x="208" y="2894"/>
                  </a:cubicBezTo>
                  <a:cubicBezTo>
                    <a:pt x="284" y="2894"/>
                    <a:pt x="360" y="2857"/>
                    <a:pt x="392" y="2777"/>
                  </a:cubicBezTo>
                  <a:cubicBezTo>
                    <a:pt x="463" y="2314"/>
                    <a:pt x="498" y="1887"/>
                    <a:pt x="498" y="1460"/>
                  </a:cubicBezTo>
                  <a:cubicBezTo>
                    <a:pt x="498" y="1034"/>
                    <a:pt x="570" y="607"/>
                    <a:pt x="570" y="180"/>
                  </a:cubicBezTo>
                  <a:cubicBezTo>
                    <a:pt x="570" y="64"/>
                    <a:pt x="486" y="1"/>
                    <a:pt x="4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016;p78">
              <a:extLst>
                <a:ext uri="{FF2B5EF4-FFF2-40B4-BE49-F238E27FC236}">
                  <a16:creationId xmlns:a16="http://schemas.microsoft.com/office/drawing/2014/main" id="{30C9DC74-BC5B-478E-8944-AB4DD588716C}"/>
                </a:ext>
              </a:extLst>
            </p:cNvPr>
            <p:cNvSpPr/>
            <p:nvPr/>
          </p:nvSpPr>
          <p:spPr>
            <a:xfrm>
              <a:off x="6413725" y="828400"/>
              <a:ext cx="403875" cy="55175"/>
            </a:xfrm>
            <a:custGeom>
              <a:avLst/>
              <a:gdLst/>
              <a:ahLst/>
              <a:cxnLst/>
              <a:rect l="l" t="t" r="r" b="b"/>
              <a:pathLst>
                <a:path w="16155" h="2207" extrusionOk="0">
                  <a:moveTo>
                    <a:pt x="107" y="1"/>
                  </a:moveTo>
                  <a:cubicBezTo>
                    <a:pt x="36" y="1"/>
                    <a:pt x="1" y="143"/>
                    <a:pt x="107" y="179"/>
                  </a:cubicBezTo>
                  <a:cubicBezTo>
                    <a:pt x="4199" y="677"/>
                    <a:pt x="8326" y="1140"/>
                    <a:pt x="12418" y="1709"/>
                  </a:cubicBezTo>
                  <a:cubicBezTo>
                    <a:pt x="13592" y="1851"/>
                    <a:pt x="14767" y="2029"/>
                    <a:pt x="15941" y="2207"/>
                  </a:cubicBezTo>
                  <a:cubicBezTo>
                    <a:pt x="16154" y="2207"/>
                    <a:pt x="16154" y="1887"/>
                    <a:pt x="15941" y="1851"/>
                  </a:cubicBezTo>
                  <a:cubicBezTo>
                    <a:pt x="11849" y="1282"/>
                    <a:pt x="7757" y="819"/>
                    <a:pt x="3630" y="357"/>
                  </a:cubicBezTo>
                  <a:cubicBezTo>
                    <a:pt x="2456" y="214"/>
                    <a:pt x="1281" y="108"/>
                    <a:pt x="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017;p78">
              <a:extLst>
                <a:ext uri="{FF2B5EF4-FFF2-40B4-BE49-F238E27FC236}">
                  <a16:creationId xmlns:a16="http://schemas.microsoft.com/office/drawing/2014/main" id="{B51B58A0-8712-4451-9F06-A271AAC66EA7}"/>
                </a:ext>
              </a:extLst>
            </p:cNvPr>
            <p:cNvSpPr/>
            <p:nvPr/>
          </p:nvSpPr>
          <p:spPr>
            <a:xfrm>
              <a:off x="6376375" y="1008975"/>
              <a:ext cx="450725" cy="54375"/>
            </a:xfrm>
            <a:custGeom>
              <a:avLst/>
              <a:gdLst/>
              <a:ahLst/>
              <a:cxnLst/>
              <a:rect l="l" t="t" r="r" b="b"/>
              <a:pathLst>
                <a:path w="18029" h="2175" extrusionOk="0">
                  <a:moveTo>
                    <a:pt x="71" y="1"/>
                  </a:moveTo>
                  <a:cubicBezTo>
                    <a:pt x="0" y="36"/>
                    <a:pt x="0" y="143"/>
                    <a:pt x="71" y="143"/>
                  </a:cubicBezTo>
                  <a:cubicBezTo>
                    <a:pt x="4697" y="499"/>
                    <a:pt x="9322" y="926"/>
                    <a:pt x="13948" y="1566"/>
                  </a:cubicBezTo>
                  <a:cubicBezTo>
                    <a:pt x="15229" y="1744"/>
                    <a:pt x="16510" y="1958"/>
                    <a:pt x="17826" y="2171"/>
                  </a:cubicBezTo>
                  <a:cubicBezTo>
                    <a:pt x="17835" y="2173"/>
                    <a:pt x="17844" y="2174"/>
                    <a:pt x="17853" y="2174"/>
                  </a:cubicBezTo>
                  <a:cubicBezTo>
                    <a:pt x="18007" y="2174"/>
                    <a:pt x="18028" y="1885"/>
                    <a:pt x="17826" y="1851"/>
                  </a:cubicBezTo>
                  <a:cubicBezTo>
                    <a:pt x="13236" y="1104"/>
                    <a:pt x="8611" y="499"/>
                    <a:pt x="3985" y="214"/>
                  </a:cubicBezTo>
                  <a:cubicBezTo>
                    <a:pt x="2669" y="108"/>
                    <a:pt x="1388" y="36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018;p78">
              <a:extLst>
                <a:ext uri="{FF2B5EF4-FFF2-40B4-BE49-F238E27FC236}">
                  <a16:creationId xmlns:a16="http://schemas.microsoft.com/office/drawing/2014/main" id="{B1070AB8-72B0-4983-8AA2-BC8BB96627BA}"/>
                </a:ext>
              </a:extLst>
            </p:cNvPr>
            <p:cNvSpPr/>
            <p:nvPr/>
          </p:nvSpPr>
          <p:spPr>
            <a:xfrm>
              <a:off x="6379025" y="841750"/>
              <a:ext cx="16050" cy="161025"/>
            </a:xfrm>
            <a:custGeom>
              <a:avLst/>
              <a:gdLst/>
              <a:ahLst/>
              <a:cxnLst/>
              <a:rect l="l" t="t" r="r" b="b"/>
              <a:pathLst>
                <a:path w="642" h="6441" extrusionOk="0">
                  <a:moveTo>
                    <a:pt x="548" y="1"/>
                  </a:moveTo>
                  <a:cubicBezTo>
                    <a:pt x="499" y="1"/>
                    <a:pt x="446" y="36"/>
                    <a:pt x="428" y="107"/>
                  </a:cubicBezTo>
                  <a:cubicBezTo>
                    <a:pt x="143" y="2171"/>
                    <a:pt x="1" y="4235"/>
                    <a:pt x="36" y="6334"/>
                  </a:cubicBezTo>
                  <a:cubicBezTo>
                    <a:pt x="36" y="6405"/>
                    <a:pt x="90" y="6441"/>
                    <a:pt x="143" y="6441"/>
                  </a:cubicBezTo>
                  <a:cubicBezTo>
                    <a:pt x="197" y="6441"/>
                    <a:pt x="250" y="6405"/>
                    <a:pt x="250" y="6334"/>
                  </a:cubicBezTo>
                  <a:cubicBezTo>
                    <a:pt x="250" y="4235"/>
                    <a:pt x="357" y="2171"/>
                    <a:pt x="641" y="107"/>
                  </a:cubicBezTo>
                  <a:cubicBezTo>
                    <a:pt x="641" y="36"/>
                    <a:pt x="597" y="1"/>
                    <a:pt x="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019;p78">
              <a:extLst>
                <a:ext uri="{FF2B5EF4-FFF2-40B4-BE49-F238E27FC236}">
                  <a16:creationId xmlns:a16="http://schemas.microsoft.com/office/drawing/2014/main" id="{AC025CA3-C47A-4068-AF40-5010F97873A2}"/>
                </a:ext>
              </a:extLst>
            </p:cNvPr>
            <p:cNvSpPr/>
            <p:nvPr/>
          </p:nvSpPr>
          <p:spPr>
            <a:xfrm>
              <a:off x="6406600" y="852750"/>
              <a:ext cx="14275" cy="144925"/>
            </a:xfrm>
            <a:custGeom>
              <a:avLst/>
              <a:gdLst/>
              <a:ahLst/>
              <a:cxnLst/>
              <a:rect l="l" t="t" r="r" b="b"/>
              <a:pathLst>
                <a:path w="571" h="5797" extrusionOk="0">
                  <a:moveTo>
                    <a:pt x="491" y="1"/>
                  </a:moveTo>
                  <a:cubicBezTo>
                    <a:pt x="443" y="1"/>
                    <a:pt x="392" y="37"/>
                    <a:pt x="392" y="94"/>
                  </a:cubicBezTo>
                  <a:cubicBezTo>
                    <a:pt x="214" y="1980"/>
                    <a:pt x="72" y="3830"/>
                    <a:pt x="1" y="5716"/>
                  </a:cubicBezTo>
                  <a:cubicBezTo>
                    <a:pt x="1" y="5770"/>
                    <a:pt x="45" y="5796"/>
                    <a:pt x="94" y="5796"/>
                  </a:cubicBezTo>
                  <a:cubicBezTo>
                    <a:pt x="143" y="5796"/>
                    <a:pt x="197" y="5770"/>
                    <a:pt x="214" y="5716"/>
                  </a:cubicBezTo>
                  <a:cubicBezTo>
                    <a:pt x="286" y="3830"/>
                    <a:pt x="392" y="1945"/>
                    <a:pt x="570" y="94"/>
                  </a:cubicBezTo>
                  <a:cubicBezTo>
                    <a:pt x="570" y="28"/>
                    <a:pt x="532" y="1"/>
                    <a:pt x="4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020;p78">
              <a:extLst>
                <a:ext uri="{FF2B5EF4-FFF2-40B4-BE49-F238E27FC236}">
                  <a16:creationId xmlns:a16="http://schemas.microsoft.com/office/drawing/2014/main" id="{92699581-117F-475E-B181-66AFCCE8ED5D}"/>
                </a:ext>
              </a:extLst>
            </p:cNvPr>
            <p:cNvSpPr/>
            <p:nvPr/>
          </p:nvSpPr>
          <p:spPr>
            <a:xfrm>
              <a:off x="6437750" y="844875"/>
              <a:ext cx="20475" cy="164125"/>
            </a:xfrm>
            <a:custGeom>
              <a:avLst/>
              <a:gdLst/>
              <a:ahLst/>
              <a:cxnLst/>
              <a:rect l="l" t="t" r="r" b="b"/>
              <a:pathLst>
                <a:path w="819" h="6565" extrusionOk="0">
                  <a:moveTo>
                    <a:pt x="747" y="0"/>
                  </a:moveTo>
                  <a:cubicBezTo>
                    <a:pt x="712" y="0"/>
                    <a:pt x="676" y="18"/>
                    <a:pt x="676" y="54"/>
                  </a:cubicBezTo>
                  <a:cubicBezTo>
                    <a:pt x="498" y="1121"/>
                    <a:pt x="427" y="2188"/>
                    <a:pt x="320" y="3256"/>
                  </a:cubicBezTo>
                  <a:cubicBezTo>
                    <a:pt x="214" y="4323"/>
                    <a:pt x="107" y="5391"/>
                    <a:pt x="0" y="6458"/>
                  </a:cubicBezTo>
                  <a:cubicBezTo>
                    <a:pt x="0" y="6529"/>
                    <a:pt x="36" y="6565"/>
                    <a:pt x="76" y="6565"/>
                  </a:cubicBezTo>
                  <a:cubicBezTo>
                    <a:pt x="116" y="6565"/>
                    <a:pt x="160" y="6529"/>
                    <a:pt x="178" y="6458"/>
                  </a:cubicBezTo>
                  <a:cubicBezTo>
                    <a:pt x="249" y="5391"/>
                    <a:pt x="392" y="4323"/>
                    <a:pt x="498" y="3256"/>
                  </a:cubicBezTo>
                  <a:cubicBezTo>
                    <a:pt x="605" y="2188"/>
                    <a:pt x="783" y="1121"/>
                    <a:pt x="819" y="54"/>
                  </a:cubicBezTo>
                  <a:cubicBezTo>
                    <a:pt x="819" y="18"/>
                    <a:pt x="783" y="0"/>
                    <a:pt x="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021;p78">
              <a:extLst>
                <a:ext uri="{FF2B5EF4-FFF2-40B4-BE49-F238E27FC236}">
                  <a16:creationId xmlns:a16="http://schemas.microsoft.com/office/drawing/2014/main" id="{6E4AE99B-5298-4A5B-A0F2-589F5509B669}"/>
                </a:ext>
              </a:extLst>
            </p:cNvPr>
            <p:cNvSpPr/>
            <p:nvPr/>
          </p:nvSpPr>
          <p:spPr>
            <a:xfrm>
              <a:off x="6467100" y="861100"/>
              <a:ext cx="20475" cy="132800"/>
            </a:xfrm>
            <a:custGeom>
              <a:avLst/>
              <a:gdLst/>
              <a:ahLst/>
              <a:cxnLst/>
              <a:rect l="l" t="t" r="r" b="b"/>
              <a:pathLst>
                <a:path w="819" h="5312" extrusionOk="0">
                  <a:moveTo>
                    <a:pt x="725" y="1"/>
                  </a:moveTo>
                  <a:cubicBezTo>
                    <a:pt x="676" y="1"/>
                    <a:pt x="623" y="27"/>
                    <a:pt x="605" y="81"/>
                  </a:cubicBezTo>
                  <a:cubicBezTo>
                    <a:pt x="356" y="1789"/>
                    <a:pt x="143" y="3496"/>
                    <a:pt x="0" y="5204"/>
                  </a:cubicBezTo>
                  <a:cubicBezTo>
                    <a:pt x="0" y="5275"/>
                    <a:pt x="54" y="5311"/>
                    <a:pt x="107" y="5311"/>
                  </a:cubicBezTo>
                  <a:cubicBezTo>
                    <a:pt x="160" y="5311"/>
                    <a:pt x="214" y="5275"/>
                    <a:pt x="214" y="5204"/>
                  </a:cubicBezTo>
                  <a:cubicBezTo>
                    <a:pt x="356" y="3496"/>
                    <a:pt x="570" y="1789"/>
                    <a:pt x="819" y="81"/>
                  </a:cubicBezTo>
                  <a:cubicBezTo>
                    <a:pt x="819" y="27"/>
                    <a:pt x="774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022;p78">
              <a:extLst>
                <a:ext uri="{FF2B5EF4-FFF2-40B4-BE49-F238E27FC236}">
                  <a16:creationId xmlns:a16="http://schemas.microsoft.com/office/drawing/2014/main" id="{00C3EEB2-BD43-43E7-80F0-2FBBB9E8C7FF}"/>
                </a:ext>
              </a:extLst>
            </p:cNvPr>
            <p:cNvSpPr/>
            <p:nvPr/>
          </p:nvSpPr>
          <p:spPr>
            <a:xfrm>
              <a:off x="6499125" y="865325"/>
              <a:ext cx="23150" cy="133350"/>
            </a:xfrm>
            <a:custGeom>
              <a:avLst/>
              <a:gdLst/>
              <a:ahLst/>
              <a:cxnLst/>
              <a:rect l="l" t="t" r="r" b="b"/>
              <a:pathLst>
                <a:path w="926" h="5334" extrusionOk="0">
                  <a:moveTo>
                    <a:pt x="854" y="1"/>
                  </a:moveTo>
                  <a:cubicBezTo>
                    <a:pt x="819" y="1"/>
                    <a:pt x="783" y="18"/>
                    <a:pt x="783" y="54"/>
                  </a:cubicBezTo>
                  <a:cubicBezTo>
                    <a:pt x="498" y="1762"/>
                    <a:pt x="214" y="3505"/>
                    <a:pt x="0" y="5213"/>
                  </a:cubicBezTo>
                  <a:cubicBezTo>
                    <a:pt x="0" y="5288"/>
                    <a:pt x="60" y="5334"/>
                    <a:pt x="116" y="5334"/>
                  </a:cubicBezTo>
                  <a:cubicBezTo>
                    <a:pt x="166" y="5334"/>
                    <a:pt x="214" y="5297"/>
                    <a:pt x="214" y="5213"/>
                  </a:cubicBezTo>
                  <a:cubicBezTo>
                    <a:pt x="392" y="3505"/>
                    <a:pt x="641" y="1762"/>
                    <a:pt x="925" y="54"/>
                  </a:cubicBezTo>
                  <a:cubicBezTo>
                    <a:pt x="925" y="18"/>
                    <a:pt x="890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023;p78">
              <a:extLst>
                <a:ext uri="{FF2B5EF4-FFF2-40B4-BE49-F238E27FC236}">
                  <a16:creationId xmlns:a16="http://schemas.microsoft.com/office/drawing/2014/main" id="{B944D66D-0E00-4D1B-A941-C771C43AE1A6}"/>
                </a:ext>
              </a:extLst>
            </p:cNvPr>
            <p:cNvSpPr/>
            <p:nvPr/>
          </p:nvSpPr>
          <p:spPr>
            <a:xfrm>
              <a:off x="6527575" y="867425"/>
              <a:ext cx="20975" cy="130025"/>
            </a:xfrm>
            <a:custGeom>
              <a:avLst/>
              <a:gdLst/>
              <a:ahLst/>
              <a:cxnLst/>
              <a:rect l="l" t="t" r="r" b="b"/>
              <a:pathLst>
                <a:path w="839" h="5201" extrusionOk="0">
                  <a:moveTo>
                    <a:pt x="767" y="1"/>
                  </a:moveTo>
                  <a:cubicBezTo>
                    <a:pt x="733" y="1"/>
                    <a:pt x="693" y="27"/>
                    <a:pt x="677" y="77"/>
                  </a:cubicBezTo>
                  <a:cubicBezTo>
                    <a:pt x="392" y="1713"/>
                    <a:pt x="179" y="3421"/>
                    <a:pt x="1" y="5094"/>
                  </a:cubicBezTo>
                  <a:cubicBezTo>
                    <a:pt x="19" y="5165"/>
                    <a:pt x="72" y="5200"/>
                    <a:pt x="125" y="5200"/>
                  </a:cubicBezTo>
                  <a:cubicBezTo>
                    <a:pt x="179" y="5200"/>
                    <a:pt x="232" y="5165"/>
                    <a:pt x="250" y="5094"/>
                  </a:cubicBezTo>
                  <a:cubicBezTo>
                    <a:pt x="321" y="3421"/>
                    <a:pt x="535" y="1749"/>
                    <a:pt x="819" y="112"/>
                  </a:cubicBezTo>
                  <a:cubicBezTo>
                    <a:pt x="838" y="36"/>
                    <a:pt x="806" y="1"/>
                    <a:pt x="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024;p78">
              <a:extLst>
                <a:ext uri="{FF2B5EF4-FFF2-40B4-BE49-F238E27FC236}">
                  <a16:creationId xmlns:a16="http://schemas.microsoft.com/office/drawing/2014/main" id="{9487AA5D-EA2F-4C1A-834C-4C0BE21BDD13}"/>
                </a:ext>
              </a:extLst>
            </p:cNvPr>
            <p:cNvSpPr/>
            <p:nvPr/>
          </p:nvSpPr>
          <p:spPr>
            <a:xfrm>
              <a:off x="6551600" y="867650"/>
              <a:ext cx="22750" cy="147925"/>
            </a:xfrm>
            <a:custGeom>
              <a:avLst/>
              <a:gdLst/>
              <a:ahLst/>
              <a:cxnLst/>
              <a:rect l="l" t="t" r="r" b="b"/>
              <a:pathLst>
                <a:path w="910" h="5917" extrusionOk="0">
                  <a:moveTo>
                    <a:pt x="820" y="0"/>
                  </a:moveTo>
                  <a:cubicBezTo>
                    <a:pt x="784" y="0"/>
                    <a:pt x="748" y="20"/>
                    <a:pt x="748" y="68"/>
                  </a:cubicBezTo>
                  <a:cubicBezTo>
                    <a:pt x="428" y="1953"/>
                    <a:pt x="214" y="3875"/>
                    <a:pt x="1" y="5796"/>
                  </a:cubicBezTo>
                  <a:cubicBezTo>
                    <a:pt x="1" y="5871"/>
                    <a:pt x="70" y="5917"/>
                    <a:pt x="135" y="5917"/>
                  </a:cubicBezTo>
                  <a:cubicBezTo>
                    <a:pt x="194" y="5917"/>
                    <a:pt x="250" y="5880"/>
                    <a:pt x="250" y="5796"/>
                  </a:cubicBezTo>
                  <a:cubicBezTo>
                    <a:pt x="356" y="3875"/>
                    <a:pt x="570" y="1953"/>
                    <a:pt x="890" y="68"/>
                  </a:cubicBezTo>
                  <a:cubicBezTo>
                    <a:pt x="910" y="29"/>
                    <a:pt x="865" y="0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025;p78">
              <a:extLst>
                <a:ext uri="{FF2B5EF4-FFF2-40B4-BE49-F238E27FC236}">
                  <a16:creationId xmlns:a16="http://schemas.microsoft.com/office/drawing/2014/main" id="{47739A1B-8D11-48A5-A73F-27FB5A4DE4C6}"/>
                </a:ext>
              </a:extLst>
            </p:cNvPr>
            <p:cNvSpPr/>
            <p:nvPr/>
          </p:nvSpPr>
          <p:spPr>
            <a:xfrm>
              <a:off x="6575625" y="870875"/>
              <a:ext cx="20475" cy="137825"/>
            </a:xfrm>
            <a:custGeom>
              <a:avLst/>
              <a:gdLst/>
              <a:ahLst/>
              <a:cxnLst/>
              <a:rect l="l" t="t" r="r" b="b"/>
              <a:pathLst>
                <a:path w="819" h="5513" extrusionOk="0">
                  <a:moveTo>
                    <a:pt x="734" y="1"/>
                  </a:moveTo>
                  <a:cubicBezTo>
                    <a:pt x="685" y="1"/>
                    <a:pt x="623" y="28"/>
                    <a:pt x="605" y="81"/>
                  </a:cubicBezTo>
                  <a:cubicBezTo>
                    <a:pt x="320" y="1860"/>
                    <a:pt x="143" y="3639"/>
                    <a:pt x="0" y="5418"/>
                  </a:cubicBezTo>
                  <a:cubicBezTo>
                    <a:pt x="0" y="5475"/>
                    <a:pt x="61" y="5512"/>
                    <a:pt x="118" y="5512"/>
                  </a:cubicBezTo>
                  <a:cubicBezTo>
                    <a:pt x="168" y="5512"/>
                    <a:pt x="214" y="5484"/>
                    <a:pt x="214" y="5418"/>
                  </a:cubicBezTo>
                  <a:cubicBezTo>
                    <a:pt x="320" y="3604"/>
                    <a:pt x="498" y="1824"/>
                    <a:pt x="783" y="81"/>
                  </a:cubicBezTo>
                  <a:cubicBezTo>
                    <a:pt x="819" y="28"/>
                    <a:pt x="783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026;p78">
              <a:extLst>
                <a:ext uri="{FF2B5EF4-FFF2-40B4-BE49-F238E27FC236}">
                  <a16:creationId xmlns:a16="http://schemas.microsoft.com/office/drawing/2014/main" id="{BCA29140-3E58-4978-9DEE-9B182D4460BA}"/>
                </a:ext>
              </a:extLst>
            </p:cNvPr>
            <p:cNvSpPr/>
            <p:nvPr/>
          </p:nvSpPr>
          <p:spPr>
            <a:xfrm>
              <a:off x="6602300" y="887225"/>
              <a:ext cx="17425" cy="114900"/>
            </a:xfrm>
            <a:custGeom>
              <a:avLst/>
              <a:gdLst/>
              <a:ahLst/>
              <a:cxnLst/>
              <a:rect l="l" t="t" r="r" b="b"/>
              <a:pathLst>
                <a:path w="697" h="4596" extrusionOk="0">
                  <a:moveTo>
                    <a:pt x="642" y="0"/>
                  </a:moveTo>
                  <a:cubicBezTo>
                    <a:pt x="617" y="0"/>
                    <a:pt x="586" y="19"/>
                    <a:pt x="570" y="67"/>
                  </a:cubicBezTo>
                  <a:cubicBezTo>
                    <a:pt x="392" y="1526"/>
                    <a:pt x="214" y="3021"/>
                    <a:pt x="1" y="4515"/>
                  </a:cubicBezTo>
                  <a:cubicBezTo>
                    <a:pt x="18" y="4568"/>
                    <a:pt x="72" y="4595"/>
                    <a:pt x="125" y="4595"/>
                  </a:cubicBezTo>
                  <a:cubicBezTo>
                    <a:pt x="179" y="4595"/>
                    <a:pt x="232" y="4568"/>
                    <a:pt x="250" y="4515"/>
                  </a:cubicBezTo>
                  <a:cubicBezTo>
                    <a:pt x="392" y="3021"/>
                    <a:pt x="534" y="1526"/>
                    <a:pt x="677" y="67"/>
                  </a:cubicBezTo>
                  <a:cubicBezTo>
                    <a:pt x="696" y="28"/>
                    <a:pt x="673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027;p78">
              <a:extLst>
                <a:ext uri="{FF2B5EF4-FFF2-40B4-BE49-F238E27FC236}">
                  <a16:creationId xmlns:a16="http://schemas.microsoft.com/office/drawing/2014/main" id="{25A1A73C-983B-44F8-B2C9-5201F7840D8C}"/>
                </a:ext>
              </a:extLst>
            </p:cNvPr>
            <p:cNvSpPr/>
            <p:nvPr/>
          </p:nvSpPr>
          <p:spPr>
            <a:xfrm>
              <a:off x="6630775" y="877425"/>
              <a:ext cx="25425" cy="138700"/>
            </a:xfrm>
            <a:custGeom>
              <a:avLst/>
              <a:gdLst/>
              <a:ahLst/>
              <a:cxnLst/>
              <a:rect l="l" t="t" r="r" b="b"/>
              <a:pathLst>
                <a:path w="1017" h="5548" extrusionOk="0">
                  <a:moveTo>
                    <a:pt x="927" y="1"/>
                  </a:moveTo>
                  <a:cubicBezTo>
                    <a:pt x="890" y="1"/>
                    <a:pt x="854" y="20"/>
                    <a:pt x="854" y="68"/>
                  </a:cubicBezTo>
                  <a:cubicBezTo>
                    <a:pt x="498" y="1847"/>
                    <a:pt x="249" y="3626"/>
                    <a:pt x="0" y="5441"/>
                  </a:cubicBezTo>
                  <a:cubicBezTo>
                    <a:pt x="18" y="5512"/>
                    <a:pt x="80" y="5548"/>
                    <a:pt x="143" y="5548"/>
                  </a:cubicBezTo>
                  <a:cubicBezTo>
                    <a:pt x="205" y="5548"/>
                    <a:pt x="267" y="5512"/>
                    <a:pt x="285" y="5441"/>
                  </a:cubicBezTo>
                  <a:cubicBezTo>
                    <a:pt x="427" y="3626"/>
                    <a:pt x="676" y="1847"/>
                    <a:pt x="997" y="68"/>
                  </a:cubicBezTo>
                  <a:cubicBezTo>
                    <a:pt x="1016" y="29"/>
                    <a:pt x="971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028;p78">
              <a:extLst>
                <a:ext uri="{FF2B5EF4-FFF2-40B4-BE49-F238E27FC236}">
                  <a16:creationId xmlns:a16="http://schemas.microsoft.com/office/drawing/2014/main" id="{A520D3E8-8E1F-4AC5-B760-7EE8B67C22AC}"/>
                </a:ext>
              </a:extLst>
            </p:cNvPr>
            <p:cNvSpPr/>
            <p:nvPr/>
          </p:nvSpPr>
          <p:spPr>
            <a:xfrm>
              <a:off x="6657450" y="874675"/>
              <a:ext cx="17825" cy="145000"/>
            </a:xfrm>
            <a:custGeom>
              <a:avLst/>
              <a:gdLst/>
              <a:ahLst/>
              <a:cxnLst/>
              <a:rect l="l" t="t" r="r" b="b"/>
              <a:pathLst>
                <a:path w="713" h="5800" extrusionOk="0">
                  <a:moveTo>
                    <a:pt x="623" y="0"/>
                  </a:moveTo>
                  <a:cubicBezTo>
                    <a:pt x="579" y="0"/>
                    <a:pt x="534" y="36"/>
                    <a:pt x="534" y="107"/>
                  </a:cubicBezTo>
                  <a:cubicBezTo>
                    <a:pt x="356" y="1957"/>
                    <a:pt x="179" y="3843"/>
                    <a:pt x="1" y="5693"/>
                  </a:cubicBezTo>
                  <a:cubicBezTo>
                    <a:pt x="1" y="5764"/>
                    <a:pt x="54" y="5800"/>
                    <a:pt x="107" y="5800"/>
                  </a:cubicBezTo>
                  <a:cubicBezTo>
                    <a:pt x="161" y="5800"/>
                    <a:pt x="214" y="5764"/>
                    <a:pt x="214" y="5693"/>
                  </a:cubicBezTo>
                  <a:cubicBezTo>
                    <a:pt x="356" y="3843"/>
                    <a:pt x="534" y="1957"/>
                    <a:pt x="712" y="107"/>
                  </a:cubicBezTo>
                  <a:cubicBezTo>
                    <a:pt x="712" y="36"/>
                    <a:pt x="66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029;p78">
              <a:extLst>
                <a:ext uri="{FF2B5EF4-FFF2-40B4-BE49-F238E27FC236}">
                  <a16:creationId xmlns:a16="http://schemas.microsoft.com/office/drawing/2014/main" id="{8EC0EEC1-7AFB-446D-9D6C-226EB29E56D1}"/>
                </a:ext>
              </a:extLst>
            </p:cNvPr>
            <p:cNvSpPr/>
            <p:nvPr/>
          </p:nvSpPr>
          <p:spPr>
            <a:xfrm>
              <a:off x="6678800" y="901800"/>
              <a:ext cx="17825" cy="121450"/>
            </a:xfrm>
            <a:custGeom>
              <a:avLst/>
              <a:gdLst/>
              <a:ahLst/>
              <a:cxnLst/>
              <a:rect l="l" t="t" r="r" b="b"/>
              <a:pathLst>
                <a:path w="713" h="4858" extrusionOk="0">
                  <a:moveTo>
                    <a:pt x="659" y="0"/>
                  </a:moveTo>
                  <a:cubicBezTo>
                    <a:pt x="632" y="0"/>
                    <a:pt x="605" y="18"/>
                    <a:pt x="605" y="54"/>
                  </a:cubicBezTo>
                  <a:cubicBezTo>
                    <a:pt x="356" y="1619"/>
                    <a:pt x="143" y="3185"/>
                    <a:pt x="1" y="4750"/>
                  </a:cubicBezTo>
                  <a:cubicBezTo>
                    <a:pt x="18" y="4822"/>
                    <a:pt x="72" y="4857"/>
                    <a:pt x="125" y="4857"/>
                  </a:cubicBezTo>
                  <a:cubicBezTo>
                    <a:pt x="179" y="4857"/>
                    <a:pt x="232" y="4822"/>
                    <a:pt x="250" y="4750"/>
                  </a:cubicBezTo>
                  <a:cubicBezTo>
                    <a:pt x="321" y="3185"/>
                    <a:pt x="499" y="1619"/>
                    <a:pt x="712" y="54"/>
                  </a:cubicBezTo>
                  <a:cubicBezTo>
                    <a:pt x="712" y="18"/>
                    <a:pt x="686" y="0"/>
                    <a:pt x="6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030;p78">
              <a:extLst>
                <a:ext uri="{FF2B5EF4-FFF2-40B4-BE49-F238E27FC236}">
                  <a16:creationId xmlns:a16="http://schemas.microsoft.com/office/drawing/2014/main" id="{D5F458AE-C159-4AFA-B168-43A2E586079A}"/>
                </a:ext>
              </a:extLst>
            </p:cNvPr>
            <p:cNvSpPr/>
            <p:nvPr/>
          </p:nvSpPr>
          <p:spPr>
            <a:xfrm>
              <a:off x="6697900" y="879775"/>
              <a:ext cx="31625" cy="149150"/>
            </a:xfrm>
            <a:custGeom>
              <a:avLst/>
              <a:gdLst/>
              <a:ahLst/>
              <a:cxnLst/>
              <a:rect l="l" t="t" r="r" b="b"/>
              <a:pathLst>
                <a:path w="1265" h="5966" extrusionOk="0">
                  <a:moveTo>
                    <a:pt x="1185" y="1"/>
                  </a:moveTo>
                  <a:cubicBezTo>
                    <a:pt x="1140" y="1"/>
                    <a:pt x="1087" y="27"/>
                    <a:pt x="1087" y="81"/>
                  </a:cubicBezTo>
                  <a:cubicBezTo>
                    <a:pt x="909" y="1042"/>
                    <a:pt x="731" y="2002"/>
                    <a:pt x="553" y="2963"/>
                  </a:cubicBezTo>
                  <a:cubicBezTo>
                    <a:pt x="375" y="3924"/>
                    <a:pt x="162" y="4884"/>
                    <a:pt x="19" y="5845"/>
                  </a:cubicBezTo>
                  <a:cubicBezTo>
                    <a:pt x="1" y="5920"/>
                    <a:pt x="61" y="5965"/>
                    <a:pt x="128" y="5965"/>
                  </a:cubicBezTo>
                  <a:cubicBezTo>
                    <a:pt x="187" y="5965"/>
                    <a:pt x="252" y="5929"/>
                    <a:pt x="268" y="5845"/>
                  </a:cubicBezTo>
                  <a:cubicBezTo>
                    <a:pt x="446" y="4884"/>
                    <a:pt x="589" y="3924"/>
                    <a:pt x="731" y="2963"/>
                  </a:cubicBezTo>
                  <a:cubicBezTo>
                    <a:pt x="909" y="2002"/>
                    <a:pt x="1087" y="1042"/>
                    <a:pt x="1229" y="81"/>
                  </a:cubicBezTo>
                  <a:cubicBezTo>
                    <a:pt x="1265" y="27"/>
                    <a:pt x="1229" y="1"/>
                    <a:pt x="11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031;p78">
              <a:extLst>
                <a:ext uri="{FF2B5EF4-FFF2-40B4-BE49-F238E27FC236}">
                  <a16:creationId xmlns:a16="http://schemas.microsoft.com/office/drawing/2014/main" id="{16BCB20A-C2E5-4D03-8995-5E22FEF77AA9}"/>
                </a:ext>
              </a:extLst>
            </p:cNvPr>
            <p:cNvSpPr/>
            <p:nvPr/>
          </p:nvSpPr>
          <p:spPr>
            <a:xfrm>
              <a:off x="6730400" y="894900"/>
              <a:ext cx="21375" cy="122775"/>
            </a:xfrm>
            <a:custGeom>
              <a:avLst/>
              <a:gdLst/>
              <a:ahLst/>
              <a:cxnLst/>
              <a:rect l="l" t="t" r="r" b="b"/>
              <a:pathLst>
                <a:path w="855" h="4911" extrusionOk="0">
                  <a:moveTo>
                    <a:pt x="770" y="1"/>
                  </a:moveTo>
                  <a:cubicBezTo>
                    <a:pt x="721" y="1"/>
                    <a:pt x="659" y="27"/>
                    <a:pt x="641" y="81"/>
                  </a:cubicBezTo>
                  <a:cubicBezTo>
                    <a:pt x="427" y="1646"/>
                    <a:pt x="214" y="3212"/>
                    <a:pt x="0" y="4777"/>
                  </a:cubicBezTo>
                  <a:cubicBezTo>
                    <a:pt x="0" y="4866"/>
                    <a:pt x="54" y="4911"/>
                    <a:pt x="111" y="4911"/>
                  </a:cubicBezTo>
                  <a:cubicBezTo>
                    <a:pt x="169" y="4911"/>
                    <a:pt x="232" y="4866"/>
                    <a:pt x="249" y="4777"/>
                  </a:cubicBezTo>
                  <a:cubicBezTo>
                    <a:pt x="427" y="3212"/>
                    <a:pt x="641" y="1682"/>
                    <a:pt x="819" y="81"/>
                  </a:cubicBezTo>
                  <a:cubicBezTo>
                    <a:pt x="854" y="27"/>
                    <a:pt x="819" y="1"/>
                    <a:pt x="7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032;p78">
              <a:extLst>
                <a:ext uri="{FF2B5EF4-FFF2-40B4-BE49-F238E27FC236}">
                  <a16:creationId xmlns:a16="http://schemas.microsoft.com/office/drawing/2014/main" id="{73F36B63-F623-4A60-AA1C-C3CD0AE322C4}"/>
                </a:ext>
              </a:extLst>
            </p:cNvPr>
            <p:cNvSpPr/>
            <p:nvPr/>
          </p:nvSpPr>
          <p:spPr>
            <a:xfrm>
              <a:off x="6755300" y="899000"/>
              <a:ext cx="22275" cy="134025"/>
            </a:xfrm>
            <a:custGeom>
              <a:avLst/>
              <a:gdLst/>
              <a:ahLst/>
              <a:cxnLst/>
              <a:rect l="l" t="t" r="r" b="b"/>
              <a:pathLst>
                <a:path w="891" h="5361" extrusionOk="0">
                  <a:moveTo>
                    <a:pt x="786" y="1"/>
                  </a:moveTo>
                  <a:cubicBezTo>
                    <a:pt x="740" y="1"/>
                    <a:pt x="693" y="28"/>
                    <a:pt x="677" y="95"/>
                  </a:cubicBezTo>
                  <a:cubicBezTo>
                    <a:pt x="356" y="1802"/>
                    <a:pt x="143" y="3510"/>
                    <a:pt x="1" y="5254"/>
                  </a:cubicBezTo>
                  <a:cubicBezTo>
                    <a:pt x="18" y="5325"/>
                    <a:pt x="72" y="5361"/>
                    <a:pt x="125" y="5361"/>
                  </a:cubicBezTo>
                  <a:cubicBezTo>
                    <a:pt x="178" y="5361"/>
                    <a:pt x="232" y="5325"/>
                    <a:pt x="250" y="5254"/>
                  </a:cubicBezTo>
                  <a:cubicBezTo>
                    <a:pt x="428" y="3546"/>
                    <a:pt x="605" y="1802"/>
                    <a:pt x="890" y="95"/>
                  </a:cubicBezTo>
                  <a:cubicBezTo>
                    <a:pt x="890" y="37"/>
                    <a:pt x="839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033;p78">
              <a:extLst>
                <a:ext uri="{FF2B5EF4-FFF2-40B4-BE49-F238E27FC236}">
                  <a16:creationId xmlns:a16="http://schemas.microsoft.com/office/drawing/2014/main" id="{008FBD8A-B8E9-45E1-AB50-9CA263CF8320}"/>
                </a:ext>
              </a:extLst>
            </p:cNvPr>
            <p:cNvSpPr/>
            <p:nvPr/>
          </p:nvSpPr>
          <p:spPr>
            <a:xfrm>
              <a:off x="6784175" y="896025"/>
              <a:ext cx="26300" cy="138225"/>
            </a:xfrm>
            <a:custGeom>
              <a:avLst/>
              <a:gdLst/>
              <a:ahLst/>
              <a:cxnLst/>
              <a:rect l="l" t="t" r="r" b="b"/>
              <a:pathLst>
                <a:path w="1052" h="5529" extrusionOk="0">
                  <a:moveTo>
                    <a:pt x="945" y="0"/>
                  </a:moveTo>
                  <a:cubicBezTo>
                    <a:pt x="891" y="0"/>
                    <a:pt x="838" y="36"/>
                    <a:pt x="838" y="107"/>
                  </a:cubicBezTo>
                  <a:cubicBezTo>
                    <a:pt x="625" y="1886"/>
                    <a:pt x="304" y="3665"/>
                    <a:pt x="20" y="5408"/>
                  </a:cubicBezTo>
                  <a:cubicBezTo>
                    <a:pt x="1" y="5483"/>
                    <a:pt x="61" y="5529"/>
                    <a:pt x="128" y="5529"/>
                  </a:cubicBezTo>
                  <a:cubicBezTo>
                    <a:pt x="188" y="5529"/>
                    <a:pt x="252" y="5492"/>
                    <a:pt x="269" y="5408"/>
                  </a:cubicBezTo>
                  <a:cubicBezTo>
                    <a:pt x="625" y="3665"/>
                    <a:pt x="838" y="1850"/>
                    <a:pt x="1052" y="107"/>
                  </a:cubicBezTo>
                  <a:cubicBezTo>
                    <a:pt x="1052" y="36"/>
                    <a:pt x="998" y="0"/>
                    <a:pt x="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034;p78">
              <a:extLst>
                <a:ext uri="{FF2B5EF4-FFF2-40B4-BE49-F238E27FC236}">
                  <a16:creationId xmlns:a16="http://schemas.microsoft.com/office/drawing/2014/main" id="{C162ED28-7864-4C3C-AB66-574AB6B99811}"/>
                </a:ext>
              </a:extLst>
            </p:cNvPr>
            <p:cNvSpPr/>
            <p:nvPr/>
          </p:nvSpPr>
          <p:spPr>
            <a:xfrm>
              <a:off x="6704600" y="1254600"/>
              <a:ext cx="204775" cy="290300"/>
            </a:xfrm>
            <a:custGeom>
              <a:avLst/>
              <a:gdLst/>
              <a:ahLst/>
              <a:cxnLst/>
              <a:rect l="l" t="t" r="r" b="b"/>
              <a:pathLst>
                <a:path w="8191" h="11612" extrusionOk="0">
                  <a:moveTo>
                    <a:pt x="577" y="0"/>
                  </a:moveTo>
                  <a:cubicBezTo>
                    <a:pt x="519" y="0"/>
                    <a:pt x="463" y="36"/>
                    <a:pt x="463" y="103"/>
                  </a:cubicBezTo>
                  <a:cubicBezTo>
                    <a:pt x="0" y="3803"/>
                    <a:pt x="1495" y="7433"/>
                    <a:pt x="4412" y="9710"/>
                  </a:cubicBezTo>
                  <a:cubicBezTo>
                    <a:pt x="4911" y="10101"/>
                    <a:pt x="5409" y="10421"/>
                    <a:pt x="5942" y="10742"/>
                  </a:cubicBezTo>
                  <a:cubicBezTo>
                    <a:pt x="6476" y="11062"/>
                    <a:pt x="7081" y="11346"/>
                    <a:pt x="7650" y="11596"/>
                  </a:cubicBezTo>
                  <a:cubicBezTo>
                    <a:pt x="7683" y="11606"/>
                    <a:pt x="7715" y="11611"/>
                    <a:pt x="7745" y="11611"/>
                  </a:cubicBezTo>
                  <a:cubicBezTo>
                    <a:pt x="8016" y="11611"/>
                    <a:pt x="8191" y="11222"/>
                    <a:pt x="7935" y="11062"/>
                  </a:cubicBezTo>
                  <a:cubicBezTo>
                    <a:pt x="7472" y="10813"/>
                    <a:pt x="7010" y="10564"/>
                    <a:pt x="6512" y="10350"/>
                  </a:cubicBezTo>
                  <a:cubicBezTo>
                    <a:pt x="6049" y="10101"/>
                    <a:pt x="5587" y="9852"/>
                    <a:pt x="5124" y="9532"/>
                  </a:cubicBezTo>
                  <a:cubicBezTo>
                    <a:pt x="4377" y="9069"/>
                    <a:pt x="3701" y="8464"/>
                    <a:pt x="3096" y="7753"/>
                  </a:cubicBezTo>
                  <a:cubicBezTo>
                    <a:pt x="1957" y="6436"/>
                    <a:pt x="1175" y="4835"/>
                    <a:pt x="819" y="3092"/>
                  </a:cubicBezTo>
                  <a:cubicBezTo>
                    <a:pt x="641" y="2095"/>
                    <a:pt x="605" y="1135"/>
                    <a:pt x="712" y="139"/>
                  </a:cubicBezTo>
                  <a:cubicBezTo>
                    <a:pt x="712" y="45"/>
                    <a:pt x="643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035;p78">
              <a:extLst>
                <a:ext uri="{FF2B5EF4-FFF2-40B4-BE49-F238E27FC236}">
                  <a16:creationId xmlns:a16="http://schemas.microsoft.com/office/drawing/2014/main" id="{22CF71FB-A663-4A15-A116-602E3B47112A}"/>
                </a:ext>
              </a:extLst>
            </p:cNvPr>
            <p:cNvSpPr/>
            <p:nvPr/>
          </p:nvSpPr>
          <p:spPr>
            <a:xfrm>
              <a:off x="6886900" y="1471450"/>
              <a:ext cx="62200" cy="46450"/>
            </a:xfrm>
            <a:custGeom>
              <a:avLst/>
              <a:gdLst/>
              <a:ahLst/>
              <a:cxnLst/>
              <a:rect l="l" t="t" r="r" b="b"/>
              <a:pathLst>
                <a:path w="2488" h="1858" extrusionOk="0">
                  <a:moveTo>
                    <a:pt x="255" y="1"/>
                  </a:moveTo>
                  <a:cubicBezTo>
                    <a:pt x="113" y="1"/>
                    <a:pt x="1" y="209"/>
                    <a:pt x="145" y="324"/>
                  </a:cubicBezTo>
                  <a:cubicBezTo>
                    <a:pt x="785" y="822"/>
                    <a:pt x="1426" y="1356"/>
                    <a:pt x="2102" y="1819"/>
                  </a:cubicBezTo>
                  <a:cubicBezTo>
                    <a:pt x="2143" y="1846"/>
                    <a:pt x="2183" y="1857"/>
                    <a:pt x="2221" y="1857"/>
                  </a:cubicBezTo>
                  <a:cubicBezTo>
                    <a:pt x="2381" y="1857"/>
                    <a:pt x="2488" y="1649"/>
                    <a:pt x="2315" y="1534"/>
                  </a:cubicBezTo>
                  <a:cubicBezTo>
                    <a:pt x="1675" y="1000"/>
                    <a:pt x="999" y="538"/>
                    <a:pt x="358" y="40"/>
                  </a:cubicBezTo>
                  <a:cubicBezTo>
                    <a:pt x="324" y="12"/>
                    <a:pt x="289" y="1"/>
                    <a:pt x="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036;p78">
              <a:extLst>
                <a:ext uri="{FF2B5EF4-FFF2-40B4-BE49-F238E27FC236}">
                  <a16:creationId xmlns:a16="http://schemas.microsoft.com/office/drawing/2014/main" id="{1532CE8C-7247-48B8-A1F7-CE0C61AA9A78}"/>
                </a:ext>
              </a:extLst>
            </p:cNvPr>
            <p:cNvSpPr/>
            <p:nvPr/>
          </p:nvSpPr>
          <p:spPr>
            <a:xfrm>
              <a:off x="6991925" y="1513125"/>
              <a:ext cx="33575" cy="30600"/>
            </a:xfrm>
            <a:custGeom>
              <a:avLst/>
              <a:gdLst/>
              <a:ahLst/>
              <a:cxnLst/>
              <a:rect l="l" t="t" r="r" b="b"/>
              <a:pathLst>
                <a:path w="1343" h="1224" extrusionOk="0">
                  <a:moveTo>
                    <a:pt x="236" y="0"/>
                  </a:moveTo>
                  <a:cubicBezTo>
                    <a:pt x="187" y="0"/>
                    <a:pt x="142" y="27"/>
                    <a:pt x="107" y="80"/>
                  </a:cubicBezTo>
                  <a:cubicBezTo>
                    <a:pt x="0" y="116"/>
                    <a:pt x="0" y="258"/>
                    <a:pt x="71" y="329"/>
                  </a:cubicBezTo>
                  <a:lnTo>
                    <a:pt x="890" y="1148"/>
                  </a:lnTo>
                  <a:cubicBezTo>
                    <a:pt x="935" y="1202"/>
                    <a:pt x="989" y="1224"/>
                    <a:pt x="1042" y="1224"/>
                  </a:cubicBezTo>
                  <a:cubicBezTo>
                    <a:pt x="1198" y="1224"/>
                    <a:pt x="1343" y="1032"/>
                    <a:pt x="1210" y="899"/>
                  </a:cubicBezTo>
                  <a:lnTo>
                    <a:pt x="391" y="80"/>
                  </a:lnTo>
                  <a:cubicBezTo>
                    <a:pt x="338" y="27"/>
                    <a:pt x="285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037;p78">
              <a:extLst>
                <a:ext uri="{FF2B5EF4-FFF2-40B4-BE49-F238E27FC236}">
                  <a16:creationId xmlns:a16="http://schemas.microsoft.com/office/drawing/2014/main" id="{A334EFB0-7E89-42AB-AD31-ACC8C9BCC0C6}"/>
                </a:ext>
              </a:extLst>
            </p:cNvPr>
            <p:cNvSpPr/>
            <p:nvPr/>
          </p:nvSpPr>
          <p:spPr>
            <a:xfrm>
              <a:off x="6974125" y="1557825"/>
              <a:ext cx="25825" cy="26700"/>
            </a:xfrm>
            <a:custGeom>
              <a:avLst/>
              <a:gdLst/>
              <a:ahLst/>
              <a:cxnLst/>
              <a:rect l="l" t="t" r="r" b="b"/>
              <a:pathLst>
                <a:path w="1033" h="1068" extrusionOk="0">
                  <a:moveTo>
                    <a:pt x="214" y="0"/>
                  </a:moveTo>
                  <a:cubicBezTo>
                    <a:pt x="143" y="0"/>
                    <a:pt x="72" y="0"/>
                    <a:pt x="36" y="71"/>
                  </a:cubicBezTo>
                  <a:cubicBezTo>
                    <a:pt x="0" y="143"/>
                    <a:pt x="0" y="214"/>
                    <a:pt x="72" y="249"/>
                  </a:cubicBezTo>
                  <a:lnTo>
                    <a:pt x="107" y="249"/>
                  </a:lnTo>
                  <a:cubicBezTo>
                    <a:pt x="214" y="285"/>
                    <a:pt x="285" y="356"/>
                    <a:pt x="356" y="392"/>
                  </a:cubicBezTo>
                  <a:lnTo>
                    <a:pt x="392" y="463"/>
                  </a:lnTo>
                  <a:lnTo>
                    <a:pt x="499" y="570"/>
                  </a:lnTo>
                  <a:lnTo>
                    <a:pt x="570" y="676"/>
                  </a:lnTo>
                  <a:cubicBezTo>
                    <a:pt x="570" y="676"/>
                    <a:pt x="605" y="712"/>
                    <a:pt x="605" y="712"/>
                  </a:cubicBezTo>
                  <a:lnTo>
                    <a:pt x="605" y="747"/>
                  </a:lnTo>
                  <a:cubicBezTo>
                    <a:pt x="641" y="819"/>
                    <a:pt x="676" y="890"/>
                    <a:pt x="712" y="997"/>
                  </a:cubicBezTo>
                  <a:cubicBezTo>
                    <a:pt x="748" y="1068"/>
                    <a:pt x="854" y="1068"/>
                    <a:pt x="926" y="1068"/>
                  </a:cubicBezTo>
                  <a:cubicBezTo>
                    <a:pt x="997" y="1032"/>
                    <a:pt x="1032" y="925"/>
                    <a:pt x="997" y="854"/>
                  </a:cubicBezTo>
                  <a:cubicBezTo>
                    <a:pt x="819" y="498"/>
                    <a:pt x="570" y="178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038;p78">
              <a:extLst>
                <a:ext uri="{FF2B5EF4-FFF2-40B4-BE49-F238E27FC236}">
                  <a16:creationId xmlns:a16="http://schemas.microsoft.com/office/drawing/2014/main" id="{A547D488-5B6F-4CE6-8257-AAAE8562C794}"/>
                </a:ext>
              </a:extLst>
            </p:cNvPr>
            <p:cNvSpPr/>
            <p:nvPr/>
          </p:nvSpPr>
          <p:spPr>
            <a:xfrm>
              <a:off x="6939300" y="1561625"/>
              <a:ext cx="26050" cy="16700"/>
            </a:xfrm>
            <a:custGeom>
              <a:avLst/>
              <a:gdLst/>
              <a:ahLst/>
              <a:cxnLst/>
              <a:rect l="l" t="t" r="r" b="b"/>
              <a:pathLst>
                <a:path w="1042" h="668" extrusionOk="0">
                  <a:moveTo>
                    <a:pt x="238" y="0"/>
                  </a:moveTo>
                  <a:cubicBezTo>
                    <a:pt x="98" y="0"/>
                    <a:pt x="0" y="192"/>
                    <a:pt x="148" y="311"/>
                  </a:cubicBezTo>
                  <a:lnTo>
                    <a:pt x="717" y="631"/>
                  </a:lnTo>
                  <a:cubicBezTo>
                    <a:pt x="743" y="656"/>
                    <a:pt x="770" y="667"/>
                    <a:pt x="798" y="667"/>
                  </a:cubicBezTo>
                  <a:cubicBezTo>
                    <a:pt x="923" y="667"/>
                    <a:pt x="1042" y="440"/>
                    <a:pt x="895" y="382"/>
                  </a:cubicBezTo>
                  <a:lnTo>
                    <a:pt x="326" y="26"/>
                  </a:lnTo>
                  <a:cubicBezTo>
                    <a:pt x="296" y="8"/>
                    <a:pt x="266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039;p78">
              <a:extLst>
                <a:ext uri="{FF2B5EF4-FFF2-40B4-BE49-F238E27FC236}">
                  <a16:creationId xmlns:a16="http://schemas.microsoft.com/office/drawing/2014/main" id="{C9F2E12A-8C7C-4041-AFB9-BF88740BB9F0}"/>
                </a:ext>
              </a:extLst>
            </p:cNvPr>
            <p:cNvSpPr/>
            <p:nvPr/>
          </p:nvSpPr>
          <p:spPr>
            <a:xfrm>
              <a:off x="7047950" y="1573825"/>
              <a:ext cx="16050" cy="16925"/>
            </a:xfrm>
            <a:custGeom>
              <a:avLst/>
              <a:gdLst/>
              <a:ahLst/>
              <a:cxnLst/>
              <a:rect l="l" t="t" r="r" b="b"/>
              <a:pathLst>
                <a:path w="642" h="677" extrusionOk="0">
                  <a:moveTo>
                    <a:pt x="179" y="1"/>
                  </a:moveTo>
                  <a:cubicBezTo>
                    <a:pt x="143" y="1"/>
                    <a:pt x="107" y="36"/>
                    <a:pt x="72" y="36"/>
                  </a:cubicBezTo>
                  <a:cubicBezTo>
                    <a:pt x="36" y="72"/>
                    <a:pt x="1" y="143"/>
                    <a:pt x="1" y="179"/>
                  </a:cubicBezTo>
                  <a:cubicBezTo>
                    <a:pt x="1" y="214"/>
                    <a:pt x="1" y="250"/>
                    <a:pt x="36" y="321"/>
                  </a:cubicBezTo>
                  <a:lnTo>
                    <a:pt x="321" y="641"/>
                  </a:lnTo>
                  <a:cubicBezTo>
                    <a:pt x="356" y="677"/>
                    <a:pt x="392" y="677"/>
                    <a:pt x="428" y="677"/>
                  </a:cubicBezTo>
                  <a:cubicBezTo>
                    <a:pt x="463" y="677"/>
                    <a:pt x="534" y="677"/>
                    <a:pt x="570" y="641"/>
                  </a:cubicBezTo>
                  <a:cubicBezTo>
                    <a:pt x="606" y="606"/>
                    <a:pt x="606" y="570"/>
                    <a:pt x="641" y="534"/>
                  </a:cubicBezTo>
                  <a:cubicBezTo>
                    <a:pt x="641" y="463"/>
                    <a:pt x="606" y="428"/>
                    <a:pt x="570" y="392"/>
                  </a:cubicBezTo>
                  <a:lnTo>
                    <a:pt x="321" y="72"/>
                  </a:lnTo>
                  <a:cubicBezTo>
                    <a:pt x="285" y="36"/>
                    <a:pt x="250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040;p78">
              <a:extLst>
                <a:ext uri="{FF2B5EF4-FFF2-40B4-BE49-F238E27FC236}">
                  <a16:creationId xmlns:a16="http://schemas.microsoft.com/office/drawing/2014/main" id="{57AAA76F-AD2F-4979-8822-90221EE5C4ED}"/>
                </a:ext>
              </a:extLst>
            </p:cNvPr>
            <p:cNvSpPr/>
            <p:nvPr/>
          </p:nvSpPr>
          <p:spPr>
            <a:xfrm>
              <a:off x="6794650" y="1398825"/>
              <a:ext cx="55850" cy="50950"/>
            </a:xfrm>
            <a:custGeom>
              <a:avLst/>
              <a:gdLst/>
              <a:ahLst/>
              <a:cxnLst/>
              <a:rect l="l" t="t" r="r" b="b"/>
              <a:pathLst>
                <a:path w="2234" h="2038" extrusionOk="0">
                  <a:moveTo>
                    <a:pt x="276" y="1"/>
                  </a:moveTo>
                  <a:cubicBezTo>
                    <a:pt x="149" y="1"/>
                    <a:pt x="0" y="169"/>
                    <a:pt x="134" y="276"/>
                  </a:cubicBezTo>
                  <a:lnTo>
                    <a:pt x="988" y="1130"/>
                  </a:lnTo>
                  <a:cubicBezTo>
                    <a:pt x="1273" y="1415"/>
                    <a:pt x="1558" y="1699"/>
                    <a:pt x="1842" y="1984"/>
                  </a:cubicBezTo>
                  <a:cubicBezTo>
                    <a:pt x="1878" y="2019"/>
                    <a:pt x="1931" y="2037"/>
                    <a:pt x="1985" y="2037"/>
                  </a:cubicBezTo>
                  <a:cubicBezTo>
                    <a:pt x="2038" y="2037"/>
                    <a:pt x="2091" y="2019"/>
                    <a:pt x="2127" y="1984"/>
                  </a:cubicBezTo>
                  <a:cubicBezTo>
                    <a:pt x="2198" y="1913"/>
                    <a:pt x="2234" y="1806"/>
                    <a:pt x="2163" y="1699"/>
                  </a:cubicBezTo>
                  <a:cubicBezTo>
                    <a:pt x="1878" y="1415"/>
                    <a:pt x="1558" y="1165"/>
                    <a:pt x="1273" y="881"/>
                  </a:cubicBezTo>
                  <a:cubicBezTo>
                    <a:pt x="953" y="596"/>
                    <a:pt x="668" y="312"/>
                    <a:pt x="384" y="62"/>
                  </a:cubicBezTo>
                  <a:cubicBezTo>
                    <a:pt x="357" y="19"/>
                    <a:pt x="318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041;p78">
              <a:extLst>
                <a:ext uri="{FF2B5EF4-FFF2-40B4-BE49-F238E27FC236}">
                  <a16:creationId xmlns:a16="http://schemas.microsoft.com/office/drawing/2014/main" id="{C6391214-8CEE-48B8-93FE-40BF61E910D2}"/>
                </a:ext>
              </a:extLst>
            </p:cNvPr>
            <p:cNvSpPr/>
            <p:nvPr/>
          </p:nvSpPr>
          <p:spPr>
            <a:xfrm>
              <a:off x="5983175" y="2086825"/>
              <a:ext cx="193950" cy="50950"/>
            </a:xfrm>
            <a:custGeom>
              <a:avLst/>
              <a:gdLst/>
              <a:ahLst/>
              <a:cxnLst/>
              <a:rect l="l" t="t" r="r" b="b"/>
              <a:pathLst>
                <a:path w="7758" h="2038" extrusionOk="0">
                  <a:moveTo>
                    <a:pt x="243" y="0"/>
                  </a:moveTo>
                  <a:cubicBezTo>
                    <a:pt x="123" y="0"/>
                    <a:pt x="0" y="104"/>
                    <a:pt x="73" y="224"/>
                  </a:cubicBezTo>
                  <a:lnTo>
                    <a:pt x="73" y="260"/>
                  </a:lnTo>
                  <a:cubicBezTo>
                    <a:pt x="567" y="1111"/>
                    <a:pt x="1485" y="1602"/>
                    <a:pt x="2434" y="1602"/>
                  </a:cubicBezTo>
                  <a:cubicBezTo>
                    <a:pt x="2715" y="1602"/>
                    <a:pt x="2999" y="1559"/>
                    <a:pt x="3275" y="1470"/>
                  </a:cubicBezTo>
                  <a:cubicBezTo>
                    <a:pt x="3666" y="1292"/>
                    <a:pt x="4022" y="1185"/>
                    <a:pt x="4413" y="1114"/>
                  </a:cubicBezTo>
                  <a:cubicBezTo>
                    <a:pt x="4443" y="1112"/>
                    <a:pt x="4472" y="1110"/>
                    <a:pt x="4500" y="1110"/>
                  </a:cubicBezTo>
                  <a:cubicBezTo>
                    <a:pt x="4904" y="1110"/>
                    <a:pt x="5110" y="1343"/>
                    <a:pt x="5410" y="1576"/>
                  </a:cubicBezTo>
                  <a:cubicBezTo>
                    <a:pt x="5913" y="1884"/>
                    <a:pt x="6482" y="2038"/>
                    <a:pt x="7065" y="2038"/>
                  </a:cubicBezTo>
                  <a:cubicBezTo>
                    <a:pt x="7224" y="2038"/>
                    <a:pt x="7384" y="2026"/>
                    <a:pt x="7545" y="2003"/>
                  </a:cubicBezTo>
                  <a:cubicBezTo>
                    <a:pt x="7758" y="2003"/>
                    <a:pt x="7722" y="1612"/>
                    <a:pt x="7545" y="1576"/>
                  </a:cubicBezTo>
                  <a:cubicBezTo>
                    <a:pt x="7189" y="1541"/>
                    <a:pt x="6833" y="1541"/>
                    <a:pt x="6477" y="1470"/>
                  </a:cubicBezTo>
                  <a:cubicBezTo>
                    <a:pt x="6121" y="1399"/>
                    <a:pt x="5801" y="1256"/>
                    <a:pt x="5516" y="1007"/>
                  </a:cubicBezTo>
                  <a:cubicBezTo>
                    <a:pt x="5222" y="776"/>
                    <a:pt x="4852" y="656"/>
                    <a:pt x="4482" y="656"/>
                  </a:cubicBezTo>
                  <a:cubicBezTo>
                    <a:pt x="4226" y="656"/>
                    <a:pt x="3970" y="713"/>
                    <a:pt x="3737" y="829"/>
                  </a:cubicBezTo>
                  <a:cubicBezTo>
                    <a:pt x="3241" y="995"/>
                    <a:pt x="2788" y="1160"/>
                    <a:pt x="2294" y="1160"/>
                  </a:cubicBezTo>
                  <a:cubicBezTo>
                    <a:pt x="2151" y="1160"/>
                    <a:pt x="2004" y="1146"/>
                    <a:pt x="1852" y="1114"/>
                  </a:cubicBezTo>
                  <a:cubicBezTo>
                    <a:pt x="1247" y="972"/>
                    <a:pt x="713" y="616"/>
                    <a:pt x="393" y="82"/>
                  </a:cubicBezTo>
                  <a:cubicBezTo>
                    <a:pt x="358" y="24"/>
                    <a:pt x="301" y="0"/>
                    <a:pt x="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042;p78">
              <a:extLst>
                <a:ext uri="{FF2B5EF4-FFF2-40B4-BE49-F238E27FC236}">
                  <a16:creationId xmlns:a16="http://schemas.microsoft.com/office/drawing/2014/main" id="{09F5DC15-4CBC-4E94-BD75-F3982EE95289}"/>
                </a:ext>
              </a:extLst>
            </p:cNvPr>
            <p:cNvSpPr/>
            <p:nvPr/>
          </p:nvSpPr>
          <p:spPr>
            <a:xfrm>
              <a:off x="6004150" y="2191850"/>
              <a:ext cx="150525" cy="35025"/>
            </a:xfrm>
            <a:custGeom>
              <a:avLst/>
              <a:gdLst/>
              <a:ahLst/>
              <a:cxnLst/>
              <a:rect l="l" t="t" r="r" b="b"/>
              <a:pathLst>
                <a:path w="6021" h="1401" extrusionOk="0">
                  <a:moveTo>
                    <a:pt x="180" y="1"/>
                  </a:moveTo>
                  <a:cubicBezTo>
                    <a:pt x="96" y="1"/>
                    <a:pt x="1" y="84"/>
                    <a:pt x="52" y="186"/>
                  </a:cubicBezTo>
                  <a:cubicBezTo>
                    <a:pt x="464" y="864"/>
                    <a:pt x="1193" y="1273"/>
                    <a:pt x="1957" y="1273"/>
                  </a:cubicBezTo>
                  <a:cubicBezTo>
                    <a:pt x="2116" y="1273"/>
                    <a:pt x="2276" y="1255"/>
                    <a:pt x="2436" y="1218"/>
                  </a:cubicBezTo>
                  <a:cubicBezTo>
                    <a:pt x="3005" y="1076"/>
                    <a:pt x="3468" y="720"/>
                    <a:pt x="4073" y="720"/>
                  </a:cubicBezTo>
                  <a:cubicBezTo>
                    <a:pt x="4106" y="718"/>
                    <a:pt x="4140" y="717"/>
                    <a:pt x="4174" y="717"/>
                  </a:cubicBezTo>
                  <a:cubicBezTo>
                    <a:pt x="4673" y="717"/>
                    <a:pt x="5165" y="958"/>
                    <a:pt x="5531" y="1325"/>
                  </a:cubicBezTo>
                  <a:cubicBezTo>
                    <a:pt x="5585" y="1378"/>
                    <a:pt x="5645" y="1401"/>
                    <a:pt x="5702" y="1401"/>
                  </a:cubicBezTo>
                  <a:cubicBezTo>
                    <a:pt x="5874" y="1401"/>
                    <a:pt x="6021" y="1200"/>
                    <a:pt x="5887" y="1040"/>
                  </a:cubicBezTo>
                  <a:cubicBezTo>
                    <a:pt x="5432" y="516"/>
                    <a:pt x="4801" y="240"/>
                    <a:pt x="4163" y="240"/>
                  </a:cubicBezTo>
                  <a:cubicBezTo>
                    <a:pt x="3805" y="240"/>
                    <a:pt x="3445" y="327"/>
                    <a:pt x="3112" y="507"/>
                  </a:cubicBezTo>
                  <a:cubicBezTo>
                    <a:pt x="2730" y="712"/>
                    <a:pt x="2275" y="845"/>
                    <a:pt x="1828" y="845"/>
                  </a:cubicBezTo>
                  <a:cubicBezTo>
                    <a:pt x="1733" y="845"/>
                    <a:pt x="1639" y="839"/>
                    <a:pt x="1546" y="827"/>
                  </a:cubicBezTo>
                  <a:cubicBezTo>
                    <a:pt x="1048" y="756"/>
                    <a:pt x="586" y="471"/>
                    <a:pt x="265" y="44"/>
                  </a:cubicBezTo>
                  <a:cubicBezTo>
                    <a:pt x="245" y="14"/>
                    <a:pt x="214" y="1"/>
                    <a:pt x="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043;p78">
              <a:extLst>
                <a:ext uri="{FF2B5EF4-FFF2-40B4-BE49-F238E27FC236}">
                  <a16:creationId xmlns:a16="http://schemas.microsoft.com/office/drawing/2014/main" id="{40C38385-19A5-4551-9A84-9DF8F5C065D3}"/>
                </a:ext>
              </a:extLst>
            </p:cNvPr>
            <p:cNvSpPr/>
            <p:nvPr/>
          </p:nvSpPr>
          <p:spPr>
            <a:xfrm>
              <a:off x="6809300" y="2162275"/>
              <a:ext cx="197475" cy="39550"/>
            </a:xfrm>
            <a:custGeom>
              <a:avLst/>
              <a:gdLst/>
              <a:ahLst/>
              <a:cxnLst/>
              <a:rect l="l" t="t" r="r" b="b"/>
              <a:pathLst>
                <a:path w="7899" h="1582" extrusionOk="0">
                  <a:moveTo>
                    <a:pt x="168" y="0"/>
                  </a:moveTo>
                  <a:cubicBezTo>
                    <a:pt x="90" y="0"/>
                    <a:pt x="0" y="54"/>
                    <a:pt x="47" y="124"/>
                  </a:cubicBezTo>
                  <a:cubicBezTo>
                    <a:pt x="189" y="693"/>
                    <a:pt x="651" y="1085"/>
                    <a:pt x="1185" y="1227"/>
                  </a:cubicBezTo>
                  <a:cubicBezTo>
                    <a:pt x="1467" y="1294"/>
                    <a:pt x="1749" y="1326"/>
                    <a:pt x="2028" y="1326"/>
                  </a:cubicBezTo>
                  <a:cubicBezTo>
                    <a:pt x="2486" y="1326"/>
                    <a:pt x="2935" y="1240"/>
                    <a:pt x="3356" y="1085"/>
                  </a:cubicBezTo>
                  <a:cubicBezTo>
                    <a:pt x="3850" y="920"/>
                    <a:pt x="4391" y="739"/>
                    <a:pt x="4928" y="739"/>
                  </a:cubicBezTo>
                  <a:cubicBezTo>
                    <a:pt x="5202" y="739"/>
                    <a:pt x="5475" y="786"/>
                    <a:pt x="5740" y="907"/>
                  </a:cubicBezTo>
                  <a:cubicBezTo>
                    <a:pt x="6265" y="1123"/>
                    <a:pt x="6763" y="1581"/>
                    <a:pt x="7352" y="1581"/>
                  </a:cubicBezTo>
                  <a:cubicBezTo>
                    <a:pt x="7441" y="1581"/>
                    <a:pt x="7532" y="1571"/>
                    <a:pt x="7625" y="1547"/>
                  </a:cubicBezTo>
                  <a:cubicBezTo>
                    <a:pt x="7899" y="1445"/>
                    <a:pt x="7844" y="1047"/>
                    <a:pt x="7556" y="1047"/>
                  </a:cubicBezTo>
                  <a:cubicBezTo>
                    <a:pt x="7544" y="1047"/>
                    <a:pt x="7531" y="1048"/>
                    <a:pt x="7519" y="1049"/>
                  </a:cubicBezTo>
                  <a:cubicBezTo>
                    <a:pt x="7453" y="1065"/>
                    <a:pt x="7388" y="1072"/>
                    <a:pt x="7323" y="1072"/>
                  </a:cubicBezTo>
                  <a:cubicBezTo>
                    <a:pt x="6797" y="1072"/>
                    <a:pt x="6322" y="599"/>
                    <a:pt x="5846" y="409"/>
                  </a:cubicBezTo>
                  <a:cubicBezTo>
                    <a:pt x="5547" y="314"/>
                    <a:pt x="5234" y="268"/>
                    <a:pt x="4919" y="268"/>
                  </a:cubicBezTo>
                  <a:cubicBezTo>
                    <a:pt x="4523" y="268"/>
                    <a:pt x="4124" y="341"/>
                    <a:pt x="3747" y="480"/>
                  </a:cubicBezTo>
                  <a:cubicBezTo>
                    <a:pt x="3071" y="729"/>
                    <a:pt x="2395" y="871"/>
                    <a:pt x="1683" y="942"/>
                  </a:cubicBezTo>
                  <a:cubicBezTo>
                    <a:pt x="1078" y="942"/>
                    <a:pt x="509" y="622"/>
                    <a:pt x="260" y="53"/>
                  </a:cubicBezTo>
                  <a:cubicBezTo>
                    <a:pt x="248" y="16"/>
                    <a:pt x="209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044;p78">
              <a:extLst>
                <a:ext uri="{FF2B5EF4-FFF2-40B4-BE49-F238E27FC236}">
                  <a16:creationId xmlns:a16="http://schemas.microsoft.com/office/drawing/2014/main" id="{42F0BDC1-64F8-47D4-BB46-70EBA50937D8}"/>
                </a:ext>
              </a:extLst>
            </p:cNvPr>
            <p:cNvSpPr/>
            <p:nvPr/>
          </p:nvSpPr>
          <p:spPr>
            <a:xfrm>
              <a:off x="6739875" y="2243350"/>
              <a:ext cx="247225" cy="63925"/>
            </a:xfrm>
            <a:custGeom>
              <a:avLst/>
              <a:gdLst/>
              <a:ahLst/>
              <a:cxnLst/>
              <a:rect l="l" t="t" r="r" b="b"/>
              <a:pathLst>
                <a:path w="9889" h="2557" extrusionOk="0">
                  <a:moveTo>
                    <a:pt x="185" y="0"/>
                  </a:moveTo>
                  <a:cubicBezTo>
                    <a:pt x="96" y="0"/>
                    <a:pt x="1" y="95"/>
                    <a:pt x="48" y="190"/>
                  </a:cubicBezTo>
                  <a:lnTo>
                    <a:pt x="48" y="226"/>
                  </a:lnTo>
                  <a:cubicBezTo>
                    <a:pt x="511" y="1123"/>
                    <a:pt x="1451" y="1667"/>
                    <a:pt x="2425" y="1667"/>
                  </a:cubicBezTo>
                  <a:cubicBezTo>
                    <a:pt x="2725" y="1667"/>
                    <a:pt x="3028" y="1615"/>
                    <a:pt x="3322" y="1507"/>
                  </a:cubicBezTo>
                  <a:cubicBezTo>
                    <a:pt x="3900" y="1314"/>
                    <a:pt x="4436" y="1035"/>
                    <a:pt x="5012" y="1035"/>
                  </a:cubicBezTo>
                  <a:cubicBezTo>
                    <a:pt x="5180" y="1035"/>
                    <a:pt x="5351" y="1059"/>
                    <a:pt x="5528" y="1115"/>
                  </a:cubicBezTo>
                  <a:cubicBezTo>
                    <a:pt x="6311" y="1400"/>
                    <a:pt x="6844" y="1933"/>
                    <a:pt x="7556" y="2289"/>
                  </a:cubicBezTo>
                  <a:cubicBezTo>
                    <a:pt x="7912" y="2449"/>
                    <a:pt x="8294" y="2556"/>
                    <a:pt x="8663" y="2556"/>
                  </a:cubicBezTo>
                  <a:cubicBezTo>
                    <a:pt x="9032" y="2556"/>
                    <a:pt x="9388" y="2449"/>
                    <a:pt x="9691" y="2183"/>
                  </a:cubicBezTo>
                  <a:cubicBezTo>
                    <a:pt x="9889" y="2013"/>
                    <a:pt x="9726" y="1775"/>
                    <a:pt x="9526" y="1775"/>
                  </a:cubicBezTo>
                  <a:cubicBezTo>
                    <a:pt x="9475" y="1775"/>
                    <a:pt x="9421" y="1790"/>
                    <a:pt x="9370" y="1827"/>
                  </a:cubicBezTo>
                  <a:cubicBezTo>
                    <a:pt x="9159" y="1964"/>
                    <a:pt x="8928" y="2020"/>
                    <a:pt x="8692" y="2020"/>
                  </a:cubicBezTo>
                  <a:cubicBezTo>
                    <a:pt x="8136" y="2020"/>
                    <a:pt x="7554" y="1710"/>
                    <a:pt x="7129" y="1435"/>
                  </a:cubicBezTo>
                  <a:cubicBezTo>
                    <a:pt x="6447" y="1013"/>
                    <a:pt x="5736" y="532"/>
                    <a:pt x="4914" y="532"/>
                  </a:cubicBezTo>
                  <a:cubicBezTo>
                    <a:pt x="4835" y="532"/>
                    <a:pt x="4755" y="536"/>
                    <a:pt x="4674" y="546"/>
                  </a:cubicBezTo>
                  <a:cubicBezTo>
                    <a:pt x="3820" y="688"/>
                    <a:pt x="3108" y="1257"/>
                    <a:pt x="2254" y="1257"/>
                  </a:cubicBezTo>
                  <a:cubicBezTo>
                    <a:pt x="1436" y="1222"/>
                    <a:pt x="689" y="795"/>
                    <a:pt x="297" y="83"/>
                  </a:cubicBezTo>
                  <a:cubicBezTo>
                    <a:pt x="274" y="24"/>
                    <a:pt x="230" y="0"/>
                    <a:pt x="1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045;p78">
              <a:extLst>
                <a:ext uri="{FF2B5EF4-FFF2-40B4-BE49-F238E27FC236}">
                  <a16:creationId xmlns:a16="http://schemas.microsoft.com/office/drawing/2014/main" id="{858B193E-1226-4954-90C1-F3E54981E879}"/>
                </a:ext>
              </a:extLst>
            </p:cNvPr>
            <p:cNvSpPr/>
            <p:nvPr/>
          </p:nvSpPr>
          <p:spPr>
            <a:xfrm>
              <a:off x="6729800" y="2343825"/>
              <a:ext cx="249025" cy="46700"/>
            </a:xfrm>
            <a:custGeom>
              <a:avLst/>
              <a:gdLst/>
              <a:ahLst/>
              <a:cxnLst/>
              <a:rect l="l" t="t" r="r" b="b"/>
              <a:pathLst>
                <a:path w="9961" h="1868" extrusionOk="0">
                  <a:moveTo>
                    <a:pt x="4592" y="1"/>
                  </a:moveTo>
                  <a:cubicBezTo>
                    <a:pt x="4064" y="1"/>
                    <a:pt x="3530" y="230"/>
                    <a:pt x="3013" y="476"/>
                  </a:cubicBezTo>
                  <a:cubicBezTo>
                    <a:pt x="2622" y="690"/>
                    <a:pt x="2195" y="797"/>
                    <a:pt x="1732" y="832"/>
                  </a:cubicBezTo>
                  <a:cubicBezTo>
                    <a:pt x="1270" y="832"/>
                    <a:pt x="843" y="654"/>
                    <a:pt x="451" y="405"/>
                  </a:cubicBezTo>
                  <a:cubicBezTo>
                    <a:pt x="404" y="371"/>
                    <a:pt x="356" y="357"/>
                    <a:pt x="312" y="357"/>
                  </a:cubicBezTo>
                  <a:cubicBezTo>
                    <a:pt x="125" y="357"/>
                    <a:pt x="1" y="617"/>
                    <a:pt x="202" y="761"/>
                  </a:cubicBezTo>
                  <a:cubicBezTo>
                    <a:pt x="612" y="1120"/>
                    <a:pt x="1133" y="1312"/>
                    <a:pt x="1671" y="1312"/>
                  </a:cubicBezTo>
                  <a:cubicBezTo>
                    <a:pt x="1880" y="1312"/>
                    <a:pt x="2092" y="1283"/>
                    <a:pt x="2301" y="1223"/>
                  </a:cubicBezTo>
                  <a:cubicBezTo>
                    <a:pt x="2978" y="1010"/>
                    <a:pt x="3547" y="547"/>
                    <a:pt x="4258" y="405"/>
                  </a:cubicBezTo>
                  <a:cubicBezTo>
                    <a:pt x="4321" y="396"/>
                    <a:pt x="4383" y="391"/>
                    <a:pt x="4444" y="391"/>
                  </a:cubicBezTo>
                  <a:cubicBezTo>
                    <a:pt x="5082" y="391"/>
                    <a:pt x="5664" y="870"/>
                    <a:pt x="6215" y="1259"/>
                  </a:cubicBezTo>
                  <a:cubicBezTo>
                    <a:pt x="6682" y="1626"/>
                    <a:pt x="7273" y="1867"/>
                    <a:pt x="7902" y="1867"/>
                  </a:cubicBezTo>
                  <a:cubicBezTo>
                    <a:pt x="7944" y="1867"/>
                    <a:pt x="7987" y="1866"/>
                    <a:pt x="8030" y="1864"/>
                  </a:cubicBezTo>
                  <a:cubicBezTo>
                    <a:pt x="8777" y="1828"/>
                    <a:pt x="9453" y="1473"/>
                    <a:pt x="9880" y="903"/>
                  </a:cubicBezTo>
                  <a:cubicBezTo>
                    <a:pt x="9961" y="796"/>
                    <a:pt x="9859" y="688"/>
                    <a:pt x="9758" y="688"/>
                  </a:cubicBezTo>
                  <a:cubicBezTo>
                    <a:pt x="9725" y="688"/>
                    <a:pt x="9693" y="699"/>
                    <a:pt x="9667" y="725"/>
                  </a:cubicBezTo>
                  <a:lnTo>
                    <a:pt x="9631" y="725"/>
                  </a:lnTo>
                  <a:cubicBezTo>
                    <a:pt x="9223" y="1215"/>
                    <a:pt x="8627" y="1476"/>
                    <a:pt x="8003" y="1476"/>
                  </a:cubicBezTo>
                  <a:cubicBezTo>
                    <a:pt x="7812" y="1476"/>
                    <a:pt x="7617" y="1452"/>
                    <a:pt x="7425" y="1401"/>
                  </a:cubicBezTo>
                  <a:cubicBezTo>
                    <a:pt x="6607" y="1152"/>
                    <a:pt x="6073" y="512"/>
                    <a:pt x="5290" y="156"/>
                  </a:cubicBezTo>
                  <a:cubicBezTo>
                    <a:pt x="5060" y="46"/>
                    <a:pt x="4826" y="1"/>
                    <a:pt x="4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046;p78">
              <a:extLst>
                <a:ext uri="{FF2B5EF4-FFF2-40B4-BE49-F238E27FC236}">
                  <a16:creationId xmlns:a16="http://schemas.microsoft.com/office/drawing/2014/main" id="{D3B71519-C021-4BFE-A85D-DAED958AE14F}"/>
                </a:ext>
              </a:extLst>
            </p:cNvPr>
            <p:cNvSpPr/>
            <p:nvPr/>
          </p:nvSpPr>
          <p:spPr>
            <a:xfrm>
              <a:off x="6644025" y="2407300"/>
              <a:ext cx="305250" cy="72350"/>
            </a:xfrm>
            <a:custGeom>
              <a:avLst/>
              <a:gdLst/>
              <a:ahLst/>
              <a:cxnLst/>
              <a:rect l="l" t="t" r="r" b="b"/>
              <a:pathLst>
                <a:path w="12210" h="2894" extrusionOk="0">
                  <a:moveTo>
                    <a:pt x="1549" y="1"/>
                  </a:moveTo>
                  <a:cubicBezTo>
                    <a:pt x="1081" y="1"/>
                    <a:pt x="611" y="117"/>
                    <a:pt x="182" y="357"/>
                  </a:cubicBezTo>
                  <a:cubicBezTo>
                    <a:pt x="0" y="478"/>
                    <a:pt x="76" y="779"/>
                    <a:pt x="256" y="779"/>
                  </a:cubicBezTo>
                  <a:cubicBezTo>
                    <a:pt x="288" y="779"/>
                    <a:pt x="322" y="770"/>
                    <a:pt x="360" y="748"/>
                  </a:cubicBezTo>
                  <a:cubicBezTo>
                    <a:pt x="731" y="555"/>
                    <a:pt x="1127" y="461"/>
                    <a:pt x="1519" y="461"/>
                  </a:cubicBezTo>
                  <a:cubicBezTo>
                    <a:pt x="2067" y="461"/>
                    <a:pt x="2608" y="645"/>
                    <a:pt x="3064" y="997"/>
                  </a:cubicBezTo>
                  <a:cubicBezTo>
                    <a:pt x="3384" y="1317"/>
                    <a:pt x="3811" y="1495"/>
                    <a:pt x="4274" y="1567"/>
                  </a:cubicBezTo>
                  <a:cubicBezTo>
                    <a:pt x="4629" y="1567"/>
                    <a:pt x="5021" y="1495"/>
                    <a:pt x="5341" y="1353"/>
                  </a:cubicBezTo>
                  <a:cubicBezTo>
                    <a:pt x="5841" y="1178"/>
                    <a:pt x="6393" y="863"/>
                    <a:pt x="6924" y="863"/>
                  </a:cubicBezTo>
                  <a:cubicBezTo>
                    <a:pt x="7149" y="863"/>
                    <a:pt x="7371" y="920"/>
                    <a:pt x="7583" y="1068"/>
                  </a:cubicBezTo>
                  <a:cubicBezTo>
                    <a:pt x="7903" y="1389"/>
                    <a:pt x="8223" y="1744"/>
                    <a:pt x="8508" y="2100"/>
                  </a:cubicBezTo>
                  <a:cubicBezTo>
                    <a:pt x="8864" y="2420"/>
                    <a:pt x="9255" y="2670"/>
                    <a:pt x="9718" y="2812"/>
                  </a:cubicBezTo>
                  <a:cubicBezTo>
                    <a:pt x="9911" y="2866"/>
                    <a:pt x="10118" y="2893"/>
                    <a:pt x="10326" y="2893"/>
                  </a:cubicBezTo>
                  <a:cubicBezTo>
                    <a:pt x="11079" y="2893"/>
                    <a:pt x="11859" y="2540"/>
                    <a:pt x="12137" y="1816"/>
                  </a:cubicBezTo>
                  <a:cubicBezTo>
                    <a:pt x="12209" y="1695"/>
                    <a:pt x="12103" y="1592"/>
                    <a:pt x="11993" y="1592"/>
                  </a:cubicBezTo>
                  <a:cubicBezTo>
                    <a:pt x="11940" y="1592"/>
                    <a:pt x="11887" y="1616"/>
                    <a:pt x="11852" y="1673"/>
                  </a:cubicBezTo>
                  <a:lnTo>
                    <a:pt x="11888" y="1673"/>
                  </a:lnTo>
                  <a:cubicBezTo>
                    <a:pt x="11639" y="2029"/>
                    <a:pt x="11248" y="2314"/>
                    <a:pt x="10821" y="2385"/>
                  </a:cubicBezTo>
                  <a:cubicBezTo>
                    <a:pt x="10690" y="2413"/>
                    <a:pt x="10563" y="2426"/>
                    <a:pt x="10437" y="2426"/>
                  </a:cubicBezTo>
                  <a:cubicBezTo>
                    <a:pt x="10083" y="2426"/>
                    <a:pt x="9748" y="2320"/>
                    <a:pt x="9433" y="2136"/>
                  </a:cubicBezTo>
                  <a:cubicBezTo>
                    <a:pt x="8686" y="1709"/>
                    <a:pt x="8294" y="748"/>
                    <a:pt x="7440" y="464"/>
                  </a:cubicBezTo>
                  <a:cubicBezTo>
                    <a:pt x="7273" y="408"/>
                    <a:pt x="7108" y="384"/>
                    <a:pt x="6944" y="384"/>
                  </a:cubicBezTo>
                  <a:cubicBezTo>
                    <a:pt x="6377" y="384"/>
                    <a:pt x="5830" y="670"/>
                    <a:pt x="5306" y="891"/>
                  </a:cubicBezTo>
                  <a:cubicBezTo>
                    <a:pt x="5039" y="1039"/>
                    <a:pt x="4747" y="1113"/>
                    <a:pt x="4431" y="1113"/>
                  </a:cubicBezTo>
                  <a:cubicBezTo>
                    <a:pt x="4368" y="1113"/>
                    <a:pt x="4303" y="1110"/>
                    <a:pt x="4238" y="1104"/>
                  </a:cubicBezTo>
                  <a:cubicBezTo>
                    <a:pt x="3740" y="1068"/>
                    <a:pt x="3420" y="641"/>
                    <a:pt x="2993" y="392"/>
                  </a:cubicBezTo>
                  <a:cubicBezTo>
                    <a:pt x="2551" y="134"/>
                    <a:pt x="2051" y="1"/>
                    <a:pt x="15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047;p78">
              <a:extLst>
                <a:ext uri="{FF2B5EF4-FFF2-40B4-BE49-F238E27FC236}">
                  <a16:creationId xmlns:a16="http://schemas.microsoft.com/office/drawing/2014/main" id="{23A64160-1FF8-49D5-B693-56410E27C3B4}"/>
                </a:ext>
              </a:extLst>
            </p:cNvPr>
            <p:cNvSpPr/>
            <p:nvPr/>
          </p:nvSpPr>
          <p:spPr>
            <a:xfrm>
              <a:off x="6748400" y="2511275"/>
              <a:ext cx="186925" cy="61525"/>
            </a:xfrm>
            <a:custGeom>
              <a:avLst/>
              <a:gdLst/>
              <a:ahLst/>
              <a:cxnLst/>
              <a:rect l="l" t="t" r="r" b="b"/>
              <a:pathLst>
                <a:path w="7477" h="2461" extrusionOk="0">
                  <a:moveTo>
                    <a:pt x="1825" y="1"/>
                  </a:moveTo>
                  <a:cubicBezTo>
                    <a:pt x="1239" y="1"/>
                    <a:pt x="659" y="183"/>
                    <a:pt x="170" y="574"/>
                  </a:cubicBezTo>
                  <a:cubicBezTo>
                    <a:pt x="0" y="716"/>
                    <a:pt x="145" y="947"/>
                    <a:pt x="319" y="947"/>
                  </a:cubicBezTo>
                  <a:cubicBezTo>
                    <a:pt x="364" y="947"/>
                    <a:pt x="411" y="931"/>
                    <a:pt x="454" y="894"/>
                  </a:cubicBezTo>
                  <a:cubicBezTo>
                    <a:pt x="849" y="598"/>
                    <a:pt x="1312" y="456"/>
                    <a:pt x="1773" y="456"/>
                  </a:cubicBezTo>
                  <a:cubicBezTo>
                    <a:pt x="1976" y="456"/>
                    <a:pt x="2179" y="484"/>
                    <a:pt x="2376" y="539"/>
                  </a:cubicBezTo>
                  <a:cubicBezTo>
                    <a:pt x="3016" y="752"/>
                    <a:pt x="3443" y="1250"/>
                    <a:pt x="3906" y="1713"/>
                  </a:cubicBezTo>
                  <a:cubicBezTo>
                    <a:pt x="4297" y="2140"/>
                    <a:pt x="4866" y="2424"/>
                    <a:pt x="5471" y="2460"/>
                  </a:cubicBezTo>
                  <a:cubicBezTo>
                    <a:pt x="6183" y="2460"/>
                    <a:pt x="6788" y="1997"/>
                    <a:pt x="7357" y="1571"/>
                  </a:cubicBezTo>
                  <a:cubicBezTo>
                    <a:pt x="7477" y="1481"/>
                    <a:pt x="7370" y="1341"/>
                    <a:pt x="7248" y="1341"/>
                  </a:cubicBezTo>
                  <a:cubicBezTo>
                    <a:pt x="7225" y="1341"/>
                    <a:pt x="7202" y="1346"/>
                    <a:pt x="7179" y="1357"/>
                  </a:cubicBezTo>
                  <a:cubicBezTo>
                    <a:pt x="6704" y="1692"/>
                    <a:pt x="6141" y="2050"/>
                    <a:pt x="5560" y="2050"/>
                  </a:cubicBezTo>
                  <a:cubicBezTo>
                    <a:pt x="5401" y="2050"/>
                    <a:pt x="5240" y="2023"/>
                    <a:pt x="5080" y="1962"/>
                  </a:cubicBezTo>
                  <a:cubicBezTo>
                    <a:pt x="4511" y="1713"/>
                    <a:pt x="4084" y="1179"/>
                    <a:pt x="3657" y="788"/>
                  </a:cubicBezTo>
                  <a:cubicBezTo>
                    <a:pt x="3194" y="325"/>
                    <a:pt x="2625" y="76"/>
                    <a:pt x="1984" y="5"/>
                  </a:cubicBezTo>
                  <a:cubicBezTo>
                    <a:pt x="1931" y="2"/>
                    <a:pt x="1878" y="1"/>
                    <a:pt x="1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048;p78">
              <a:extLst>
                <a:ext uri="{FF2B5EF4-FFF2-40B4-BE49-F238E27FC236}">
                  <a16:creationId xmlns:a16="http://schemas.microsoft.com/office/drawing/2014/main" id="{4803CB0D-2A15-49CB-BD40-78BB7EA55BF8}"/>
                </a:ext>
              </a:extLst>
            </p:cNvPr>
            <p:cNvSpPr/>
            <p:nvPr/>
          </p:nvSpPr>
          <p:spPr>
            <a:xfrm>
              <a:off x="5963600" y="2477975"/>
              <a:ext cx="950200" cy="175775"/>
            </a:xfrm>
            <a:custGeom>
              <a:avLst/>
              <a:gdLst/>
              <a:ahLst/>
              <a:cxnLst/>
              <a:rect l="l" t="t" r="r" b="b"/>
              <a:pathLst>
                <a:path w="38008" h="7031" extrusionOk="0">
                  <a:moveTo>
                    <a:pt x="1821" y="0"/>
                  </a:moveTo>
                  <a:cubicBezTo>
                    <a:pt x="1451" y="0"/>
                    <a:pt x="1087" y="70"/>
                    <a:pt x="749" y="234"/>
                  </a:cubicBezTo>
                  <a:cubicBezTo>
                    <a:pt x="500" y="341"/>
                    <a:pt x="286" y="519"/>
                    <a:pt x="108" y="732"/>
                  </a:cubicBezTo>
                  <a:cubicBezTo>
                    <a:pt x="1" y="867"/>
                    <a:pt x="138" y="1042"/>
                    <a:pt x="272" y="1042"/>
                  </a:cubicBezTo>
                  <a:cubicBezTo>
                    <a:pt x="316" y="1042"/>
                    <a:pt x="358" y="1024"/>
                    <a:pt x="393" y="981"/>
                  </a:cubicBezTo>
                  <a:cubicBezTo>
                    <a:pt x="780" y="594"/>
                    <a:pt x="1266" y="444"/>
                    <a:pt x="1773" y="444"/>
                  </a:cubicBezTo>
                  <a:cubicBezTo>
                    <a:pt x="2480" y="444"/>
                    <a:pt x="3229" y="736"/>
                    <a:pt x="3809" y="1088"/>
                  </a:cubicBezTo>
                  <a:cubicBezTo>
                    <a:pt x="4983" y="1871"/>
                    <a:pt x="5944" y="3080"/>
                    <a:pt x="7367" y="3436"/>
                  </a:cubicBezTo>
                  <a:cubicBezTo>
                    <a:pt x="7673" y="3521"/>
                    <a:pt x="7980" y="3558"/>
                    <a:pt x="8286" y="3558"/>
                  </a:cubicBezTo>
                  <a:cubicBezTo>
                    <a:pt x="9257" y="3558"/>
                    <a:pt x="10218" y="3192"/>
                    <a:pt x="11138" y="2867"/>
                  </a:cubicBezTo>
                  <a:cubicBezTo>
                    <a:pt x="11743" y="2653"/>
                    <a:pt x="12384" y="2511"/>
                    <a:pt x="13024" y="2440"/>
                  </a:cubicBezTo>
                  <a:cubicBezTo>
                    <a:pt x="13078" y="2437"/>
                    <a:pt x="13132" y="2435"/>
                    <a:pt x="13185" y="2435"/>
                  </a:cubicBezTo>
                  <a:cubicBezTo>
                    <a:pt x="13771" y="2435"/>
                    <a:pt x="14350" y="2612"/>
                    <a:pt x="14839" y="2938"/>
                  </a:cubicBezTo>
                  <a:cubicBezTo>
                    <a:pt x="15871" y="3685"/>
                    <a:pt x="16689" y="4788"/>
                    <a:pt x="18077" y="4824"/>
                  </a:cubicBezTo>
                  <a:cubicBezTo>
                    <a:pt x="19464" y="4824"/>
                    <a:pt x="20532" y="4006"/>
                    <a:pt x="21848" y="3863"/>
                  </a:cubicBezTo>
                  <a:cubicBezTo>
                    <a:pt x="21928" y="3855"/>
                    <a:pt x="22007" y="3852"/>
                    <a:pt x="22084" y="3852"/>
                  </a:cubicBezTo>
                  <a:cubicBezTo>
                    <a:pt x="23413" y="3852"/>
                    <a:pt x="24336" y="4960"/>
                    <a:pt x="25513" y="5464"/>
                  </a:cubicBezTo>
                  <a:cubicBezTo>
                    <a:pt x="25907" y="5641"/>
                    <a:pt x="26299" y="5708"/>
                    <a:pt x="26688" y="5708"/>
                  </a:cubicBezTo>
                  <a:cubicBezTo>
                    <a:pt x="27633" y="5708"/>
                    <a:pt x="28566" y="5310"/>
                    <a:pt x="29498" y="5109"/>
                  </a:cubicBezTo>
                  <a:cubicBezTo>
                    <a:pt x="29730" y="5051"/>
                    <a:pt x="29962" y="5023"/>
                    <a:pt x="30191" y="5023"/>
                  </a:cubicBezTo>
                  <a:cubicBezTo>
                    <a:pt x="30666" y="5023"/>
                    <a:pt x="31130" y="5142"/>
                    <a:pt x="31562" y="5358"/>
                  </a:cubicBezTo>
                  <a:cubicBezTo>
                    <a:pt x="32202" y="5713"/>
                    <a:pt x="32736" y="6212"/>
                    <a:pt x="33376" y="6567"/>
                  </a:cubicBezTo>
                  <a:cubicBezTo>
                    <a:pt x="33947" y="6879"/>
                    <a:pt x="34577" y="7030"/>
                    <a:pt x="35208" y="7030"/>
                  </a:cubicBezTo>
                  <a:cubicBezTo>
                    <a:pt x="35875" y="7030"/>
                    <a:pt x="36545" y="6861"/>
                    <a:pt x="37148" y="6532"/>
                  </a:cubicBezTo>
                  <a:cubicBezTo>
                    <a:pt x="37397" y="6354"/>
                    <a:pt x="37682" y="6176"/>
                    <a:pt x="37895" y="5927"/>
                  </a:cubicBezTo>
                  <a:cubicBezTo>
                    <a:pt x="38007" y="5843"/>
                    <a:pt x="37921" y="5671"/>
                    <a:pt x="37792" y="5671"/>
                  </a:cubicBezTo>
                  <a:cubicBezTo>
                    <a:pt x="37757" y="5671"/>
                    <a:pt x="37720" y="5683"/>
                    <a:pt x="37682" y="5713"/>
                  </a:cubicBezTo>
                  <a:lnTo>
                    <a:pt x="37717" y="5749"/>
                  </a:lnTo>
                  <a:cubicBezTo>
                    <a:pt x="37056" y="6342"/>
                    <a:pt x="36205" y="6657"/>
                    <a:pt x="35341" y="6657"/>
                  </a:cubicBezTo>
                  <a:cubicBezTo>
                    <a:pt x="34857" y="6657"/>
                    <a:pt x="34370" y="6558"/>
                    <a:pt x="33910" y="6354"/>
                  </a:cubicBezTo>
                  <a:cubicBezTo>
                    <a:pt x="33270" y="5962"/>
                    <a:pt x="32629" y="5571"/>
                    <a:pt x="32060" y="5144"/>
                  </a:cubicBezTo>
                  <a:cubicBezTo>
                    <a:pt x="31538" y="4785"/>
                    <a:pt x="30927" y="4606"/>
                    <a:pt x="30308" y="4606"/>
                  </a:cubicBezTo>
                  <a:cubicBezTo>
                    <a:pt x="30251" y="4606"/>
                    <a:pt x="30195" y="4607"/>
                    <a:pt x="30139" y="4610"/>
                  </a:cubicBezTo>
                  <a:cubicBezTo>
                    <a:pt x="29011" y="4668"/>
                    <a:pt x="27906" y="5337"/>
                    <a:pt x="26768" y="5337"/>
                  </a:cubicBezTo>
                  <a:cubicBezTo>
                    <a:pt x="26506" y="5337"/>
                    <a:pt x="26242" y="5302"/>
                    <a:pt x="25976" y="5215"/>
                  </a:cubicBezTo>
                  <a:cubicBezTo>
                    <a:pt x="24695" y="4788"/>
                    <a:pt x="23770" y="3579"/>
                    <a:pt x="22382" y="3472"/>
                  </a:cubicBezTo>
                  <a:cubicBezTo>
                    <a:pt x="22302" y="3465"/>
                    <a:pt x="22223" y="3462"/>
                    <a:pt x="22144" y="3462"/>
                  </a:cubicBezTo>
                  <a:cubicBezTo>
                    <a:pt x="20922" y="3462"/>
                    <a:pt x="19813" y="4196"/>
                    <a:pt x="18610" y="4397"/>
                  </a:cubicBezTo>
                  <a:cubicBezTo>
                    <a:pt x="18505" y="4409"/>
                    <a:pt x="18400" y="4415"/>
                    <a:pt x="18295" y="4415"/>
                  </a:cubicBezTo>
                  <a:cubicBezTo>
                    <a:pt x="17762" y="4415"/>
                    <a:pt x="17242" y="4261"/>
                    <a:pt x="16796" y="3934"/>
                  </a:cubicBezTo>
                  <a:cubicBezTo>
                    <a:pt x="16262" y="3579"/>
                    <a:pt x="15799" y="3080"/>
                    <a:pt x="15266" y="2689"/>
                  </a:cubicBezTo>
                  <a:cubicBezTo>
                    <a:pt x="14768" y="2298"/>
                    <a:pt x="14163" y="2049"/>
                    <a:pt x="13522" y="1977"/>
                  </a:cubicBezTo>
                  <a:cubicBezTo>
                    <a:pt x="13424" y="1972"/>
                    <a:pt x="13325" y="1969"/>
                    <a:pt x="13225" y="1969"/>
                  </a:cubicBezTo>
                  <a:cubicBezTo>
                    <a:pt x="12711" y="1969"/>
                    <a:pt x="12185" y="2048"/>
                    <a:pt x="11708" y="2226"/>
                  </a:cubicBezTo>
                  <a:cubicBezTo>
                    <a:pt x="10584" y="2548"/>
                    <a:pt x="9460" y="3101"/>
                    <a:pt x="8283" y="3101"/>
                  </a:cubicBezTo>
                  <a:cubicBezTo>
                    <a:pt x="8156" y="3101"/>
                    <a:pt x="8029" y="3094"/>
                    <a:pt x="7901" y="3080"/>
                  </a:cubicBezTo>
                  <a:cubicBezTo>
                    <a:pt x="6406" y="2903"/>
                    <a:pt x="5339" y="1622"/>
                    <a:pt x="4165" y="803"/>
                  </a:cubicBezTo>
                  <a:cubicBezTo>
                    <a:pt x="3523" y="359"/>
                    <a:pt x="2659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049;p78">
              <a:extLst>
                <a:ext uri="{FF2B5EF4-FFF2-40B4-BE49-F238E27FC236}">
                  <a16:creationId xmlns:a16="http://schemas.microsoft.com/office/drawing/2014/main" id="{E4DA1759-0BFD-41C8-83A7-1D093838570F}"/>
                </a:ext>
              </a:extLst>
            </p:cNvPr>
            <p:cNvSpPr/>
            <p:nvPr/>
          </p:nvSpPr>
          <p:spPr>
            <a:xfrm>
              <a:off x="5961700" y="2413700"/>
              <a:ext cx="142550" cy="38400"/>
            </a:xfrm>
            <a:custGeom>
              <a:avLst/>
              <a:gdLst/>
              <a:ahLst/>
              <a:cxnLst/>
              <a:rect l="l" t="t" r="r" b="b"/>
              <a:pathLst>
                <a:path w="5702" h="1536" extrusionOk="0">
                  <a:moveTo>
                    <a:pt x="2849" y="1"/>
                  </a:moveTo>
                  <a:cubicBezTo>
                    <a:pt x="2568" y="1"/>
                    <a:pt x="2284" y="33"/>
                    <a:pt x="1999" y="101"/>
                  </a:cubicBezTo>
                  <a:cubicBezTo>
                    <a:pt x="1670" y="171"/>
                    <a:pt x="1279" y="304"/>
                    <a:pt x="908" y="304"/>
                  </a:cubicBezTo>
                  <a:cubicBezTo>
                    <a:pt x="717" y="304"/>
                    <a:pt x="531" y="269"/>
                    <a:pt x="362" y="172"/>
                  </a:cubicBezTo>
                  <a:cubicBezTo>
                    <a:pt x="337" y="152"/>
                    <a:pt x="311" y="143"/>
                    <a:pt x="286" y="143"/>
                  </a:cubicBezTo>
                  <a:cubicBezTo>
                    <a:pt x="133" y="143"/>
                    <a:pt x="1" y="467"/>
                    <a:pt x="184" y="528"/>
                  </a:cubicBezTo>
                  <a:cubicBezTo>
                    <a:pt x="416" y="639"/>
                    <a:pt x="653" y="680"/>
                    <a:pt x="893" y="680"/>
                  </a:cubicBezTo>
                  <a:cubicBezTo>
                    <a:pt x="1573" y="680"/>
                    <a:pt x="2276" y="350"/>
                    <a:pt x="2960" y="350"/>
                  </a:cubicBezTo>
                  <a:cubicBezTo>
                    <a:pt x="3885" y="385"/>
                    <a:pt x="4739" y="777"/>
                    <a:pt x="5379" y="1488"/>
                  </a:cubicBezTo>
                  <a:cubicBezTo>
                    <a:pt x="5412" y="1522"/>
                    <a:pt x="5449" y="1535"/>
                    <a:pt x="5485" y="1535"/>
                  </a:cubicBezTo>
                  <a:cubicBezTo>
                    <a:pt x="5601" y="1535"/>
                    <a:pt x="5702" y="1384"/>
                    <a:pt x="5593" y="1275"/>
                  </a:cubicBezTo>
                  <a:cubicBezTo>
                    <a:pt x="4890" y="460"/>
                    <a:pt x="3900" y="1"/>
                    <a:pt x="2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050;p78">
              <a:extLst>
                <a:ext uri="{FF2B5EF4-FFF2-40B4-BE49-F238E27FC236}">
                  <a16:creationId xmlns:a16="http://schemas.microsoft.com/office/drawing/2014/main" id="{0CDDD6A5-BB49-418C-92BC-A51A3DA8FD32}"/>
                </a:ext>
              </a:extLst>
            </p:cNvPr>
            <p:cNvSpPr/>
            <p:nvPr/>
          </p:nvSpPr>
          <p:spPr>
            <a:xfrm>
              <a:off x="5966550" y="2347075"/>
              <a:ext cx="164775" cy="47325"/>
            </a:xfrm>
            <a:custGeom>
              <a:avLst/>
              <a:gdLst/>
              <a:ahLst/>
              <a:cxnLst/>
              <a:rect l="l" t="t" r="r" b="b"/>
              <a:pathLst>
                <a:path w="6591" h="1893" extrusionOk="0">
                  <a:moveTo>
                    <a:pt x="302" y="1"/>
                  </a:moveTo>
                  <a:cubicBezTo>
                    <a:pt x="151" y="1"/>
                    <a:pt x="0" y="130"/>
                    <a:pt x="97" y="275"/>
                  </a:cubicBezTo>
                  <a:cubicBezTo>
                    <a:pt x="433" y="888"/>
                    <a:pt x="1001" y="1073"/>
                    <a:pt x="1609" y="1073"/>
                  </a:cubicBezTo>
                  <a:cubicBezTo>
                    <a:pt x="2095" y="1073"/>
                    <a:pt x="2608" y="955"/>
                    <a:pt x="3050" y="844"/>
                  </a:cubicBezTo>
                  <a:cubicBezTo>
                    <a:pt x="3351" y="751"/>
                    <a:pt x="3671" y="706"/>
                    <a:pt x="3996" y="706"/>
                  </a:cubicBezTo>
                  <a:cubicBezTo>
                    <a:pt x="4286" y="706"/>
                    <a:pt x="4579" y="742"/>
                    <a:pt x="4865" y="809"/>
                  </a:cubicBezTo>
                  <a:cubicBezTo>
                    <a:pt x="5434" y="987"/>
                    <a:pt x="5932" y="1343"/>
                    <a:pt x="6288" y="1841"/>
                  </a:cubicBezTo>
                  <a:cubicBezTo>
                    <a:pt x="6324" y="1877"/>
                    <a:pt x="6363" y="1892"/>
                    <a:pt x="6399" y="1892"/>
                  </a:cubicBezTo>
                  <a:cubicBezTo>
                    <a:pt x="6505" y="1892"/>
                    <a:pt x="6590" y="1760"/>
                    <a:pt x="6537" y="1627"/>
                  </a:cubicBezTo>
                  <a:cubicBezTo>
                    <a:pt x="5937" y="760"/>
                    <a:pt x="4993" y="268"/>
                    <a:pt x="3969" y="268"/>
                  </a:cubicBezTo>
                  <a:cubicBezTo>
                    <a:pt x="3901" y="268"/>
                    <a:pt x="3831" y="271"/>
                    <a:pt x="3762" y="275"/>
                  </a:cubicBezTo>
                  <a:cubicBezTo>
                    <a:pt x="3121" y="346"/>
                    <a:pt x="2517" y="595"/>
                    <a:pt x="1912" y="667"/>
                  </a:cubicBezTo>
                  <a:cubicBezTo>
                    <a:pt x="1839" y="676"/>
                    <a:pt x="1768" y="680"/>
                    <a:pt x="1697" y="680"/>
                  </a:cubicBezTo>
                  <a:cubicBezTo>
                    <a:pt x="1210" y="680"/>
                    <a:pt x="768" y="470"/>
                    <a:pt x="488" y="97"/>
                  </a:cubicBezTo>
                  <a:cubicBezTo>
                    <a:pt x="443" y="29"/>
                    <a:pt x="372" y="1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051;p78">
              <a:extLst>
                <a:ext uri="{FF2B5EF4-FFF2-40B4-BE49-F238E27FC236}">
                  <a16:creationId xmlns:a16="http://schemas.microsoft.com/office/drawing/2014/main" id="{305BF52B-B688-4988-A669-1C1C68CEE194}"/>
                </a:ext>
              </a:extLst>
            </p:cNvPr>
            <p:cNvSpPr/>
            <p:nvPr/>
          </p:nvSpPr>
          <p:spPr>
            <a:xfrm>
              <a:off x="5964300" y="2273700"/>
              <a:ext cx="195925" cy="56100"/>
            </a:xfrm>
            <a:custGeom>
              <a:avLst/>
              <a:gdLst/>
              <a:ahLst/>
              <a:cxnLst/>
              <a:rect l="l" t="t" r="r" b="b"/>
              <a:pathLst>
                <a:path w="7837" h="2244" extrusionOk="0">
                  <a:moveTo>
                    <a:pt x="264" y="0"/>
                  </a:moveTo>
                  <a:cubicBezTo>
                    <a:pt x="138" y="0"/>
                    <a:pt x="0" y="100"/>
                    <a:pt x="45" y="257"/>
                  </a:cubicBezTo>
                  <a:cubicBezTo>
                    <a:pt x="247" y="1245"/>
                    <a:pt x="1208" y="1566"/>
                    <a:pt x="2142" y="1566"/>
                  </a:cubicBezTo>
                  <a:cubicBezTo>
                    <a:pt x="2520" y="1566"/>
                    <a:pt x="2894" y="1513"/>
                    <a:pt x="3211" y="1431"/>
                  </a:cubicBezTo>
                  <a:cubicBezTo>
                    <a:pt x="3951" y="1238"/>
                    <a:pt x="4690" y="958"/>
                    <a:pt x="5455" y="958"/>
                  </a:cubicBezTo>
                  <a:cubicBezTo>
                    <a:pt x="5537" y="958"/>
                    <a:pt x="5619" y="962"/>
                    <a:pt x="5702" y="969"/>
                  </a:cubicBezTo>
                  <a:cubicBezTo>
                    <a:pt x="6093" y="1040"/>
                    <a:pt x="6449" y="1182"/>
                    <a:pt x="6770" y="1396"/>
                  </a:cubicBezTo>
                  <a:cubicBezTo>
                    <a:pt x="7125" y="1609"/>
                    <a:pt x="7446" y="1858"/>
                    <a:pt x="7659" y="2214"/>
                  </a:cubicBezTo>
                  <a:cubicBezTo>
                    <a:pt x="7680" y="2235"/>
                    <a:pt x="7704" y="2243"/>
                    <a:pt x="7726" y="2243"/>
                  </a:cubicBezTo>
                  <a:cubicBezTo>
                    <a:pt x="7781" y="2243"/>
                    <a:pt x="7827" y="2193"/>
                    <a:pt x="7801" y="2143"/>
                  </a:cubicBezTo>
                  <a:lnTo>
                    <a:pt x="7801" y="2143"/>
                  </a:lnTo>
                  <a:lnTo>
                    <a:pt x="7837" y="2178"/>
                  </a:lnTo>
                  <a:cubicBezTo>
                    <a:pt x="7659" y="1858"/>
                    <a:pt x="7481" y="1573"/>
                    <a:pt x="7232" y="1360"/>
                  </a:cubicBezTo>
                  <a:cubicBezTo>
                    <a:pt x="6983" y="1111"/>
                    <a:pt x="6663" y="897"/>
                    <a:pt x="6307" y="791"/>
                  </a:cubicBezTo>
                  <a:cubicBezTo>
                    <a:pt x="5951" y="666"/>
                    <a:pt x="5569" y="604"/>
                    <a:pt x="5186" y="604"/>
                  </a:cubicBezTo>
                  <a:cubicBezTo>
                    <a:pt x="4804" y="604"/>
                    <a:pt x="4421" y="666"/>
                    <a:pt x="4065" y="791"/>
                  </a:cubicBezTo>
                  <a:cubicBezTo>
                    <a:pt x="3443" y="1009"/>
                    <a:pt x="2793" y="1118"/>
                    <a:pt x="2116" y="1118"/>
                  </a:cubicBezTo>
                  <a:cubicBezTo>
                    <a:pt x="2019" y="1118"/>
                    <a:pt x="1922" y="1115"/>
                    <a:pt x="1824" y="1111"/>
                  </a:cubicBezTo>
                  <a:cubicBezTo>
                    <a:pt x="1219" y="1111"/>
                    <a:pt x="650" y="719"/>
                    <a:pt x="436" y="115"/>
                  </a:cubicBezTo>
                  <a:cubicBezTo>
                    <a:pt x="410" y="35"/>
                    <a:pt x="339" y="0"/>
                    <a:pt x="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052;p78">
              <a:extLst>
                <a:ext uri="{FF2B5EF4-FFF2-40B4-BE49-F238E27FC236}">
                  <a16:creationId xmlns:a16="http://schemas.microsoft.com/office/drawing/2014/main" id="{0AD57426-7792-4282-BA8A-0A09997CEAA6}"/>
                </a:ext>
              </a:extLst>
            </p:cNvPr>
            <p:cNvSpPr/>
            <p:nvPr/>
          </p:nvSpPr>
          <p:spPr>
            <a:xfrm>
              <a:off x="5983400" y="2562200"/>
              <a:ext cx="872225" cy="162450"/>
            </a:xfrm>
            <a:custGeom>
              <a:avLst/>
              <a:gdLst/>
              <a:ahLst/>
              <a:cxnLst/>
              <a:rect l="l" t="t" r="r" b="b"/>
              <a:pathLst>
                <a:path w="34889" h="6498" extrusionOk="0">
                  <a:moveTo>
                    <a:pt x="577" y="0"/>
                  </a:moveTo>
                  <a:cubicBezTo>
                    <a:pt x="444" y="0"/>
                    <a:pt x="308" y="10"/>
                    <a:pt x="170" y="32"/>
                  </a:cubicBezTo>
                  <a:cubicBezTo>
                    <a:pt x="1" y="66"/>
                    <a:pt x="25" y="390"/>
                    <a:pt x="212" y="390"/>
                  </a:cubicBezTo>
                  <a:cubicBezTo>
                    <a:pt x="222" y="390"/>
                    <a:pt x="231" y="389"/>
                    <a:pt x="241" y="387"/>
                  </a:cubicBezTo>
                  <a:lnTo>
                    <a:pt x="206" y="387"/>
                  </a:lnTo>
                  <a:cubicBezTo>
                    <a:pt x="335" y="366"/>
                    <a:pt x="462" y="356"/>
                    <a:pt x="587" y="356"/>
                  </a:cubicBezTo>
                  <a:cubicBezTo>
                    <a:pt x="1495" y="356"/>
                    <a:pt x="2297" y="888"/>
                    <a:pt x="3017" y="1419"/>
                  </a:cubicBezTo>
                  <a:cubicBezTo>
                    <a:pt x="3835" y="2024"/>
                    <a:pt x="4689" y="2700"/>
                    <a:pt x="5721" y="2949"/>
                  </a:cubicBezTo>
                  <a:cubicBezTo>
                    <a:pt x="6120" y="3046"/>
                    <a:pt x="6523" y="3081"/>
                    <a:pt x="6927" y="3081"/>
                  </a:cubicBezTo>
                  <a:cubicBezTo>
                    <a:pt x="7713" y="3081"/>
                    <a:pt x="8504" y="2949"/>
                    <a:pt x="9279" y="2878"/>
                  </a:cubicBezTo>
                  <a:cubicBezTo>
                    <a:pt x="9535" y="2846"/>
                    <a:pt x="9798" y="2829"/>
                    <a:pt x="10065" y="2829"/>
                  </a:cubicBezTo>
                  <a:cubicBezTo>
                    <a:pt x="10392" y="2829"/>
                    <a:pt x="10725" y="2855"/>
                    <a:pt x="11058" y="2914"/>
                  </a:cubicBezTo>
                  <a:cubicBezTo>
                    <a:pt x="11663" y="3056"/>
                    <a:pt x="12232" y="3305"/>
                    <a:pt x="12766" y="3661"/>
                  </a:cubicBezTo>
                  <a:cubicBezTo>
                    <a:pt x="13264" y="3946"/>
                    <a:pt x="13833" y="4230"/>
                    <a:pt x="14403" y="4408"/>
                  </a:cubicBezTo>
                  <a:cubicBezTo>
                    <a:pt x="14758" y="4503"/>
                    <a:pt x="15130" y="4550"/>
                    <a:pt x="15507" y="4550"/>
                  </a:cubicBezTo>
                  <a:cubicBezTo>
                    <a:pt x="15695" y="4550"/>
                    <a:pt x="15885" y="4539"/>
                    <a:pt x="16075" y="4515"/>
                  </a:cubicBezTo>
                  <a:cubicBezTo>
                    <a:pt x="17061" y="4457"/>
                    <a:pt x="18023" y="4139"/>
                    <a:pt x="19001" y="4139"/>
                  </a:cubicBezTo>
                  <a:cubicBezTo>
                    <a:pt x="19222" y="4139"/>
                    <a:pt x="19445" y="4155"/>
                    <a:pt x="19669" y="4195"/>
                  </a:cubicBezTo>
                  <a:cubicBezTo>
                    <a:pt x="20878" y="4372"/>
                    <a:pt x="21732" y="5262"/>
                    <a:pt x="22871" y="5511"/>
                  </a:cubicBezTo>
                  <a:cubicBezTo>
                    <a:pt x="23134" y="5575"/>
                    <a:pt x="23393" y="5601"/>
                    <a:pt x="23649" y="5601"/>
                  </a:cubicBezTo>
                  <a:cubicBezTo>
                    <a:pt x="24674" y="5601"/>
                    <a:pt x="25653" y="5191"/>
                    <a:pt x="26678" y="5191"/>
                  </a:cubicBezTo>
                  <a:cubicBezTo>
                    <a:pt x="28208" y="5191"/>
                    <a:pt x="29560" y="5938"/>
                    <a:pt x="31019" y="6294"/>
                  </a:cubicBezTo>
                  <a:cubicBezTo>
                    <a:pt x="31534" y="6415"/>
                    <a:pt x="32074" y="6497"/>
                    <a:pt x="32607" y="6497"/>
                  </a:cubicBezTo>
                  <a:cubicBezTo>
                    <a:pt x="33327" y="6497"/>
                    <a:pt x="34035" y="6347"/>
                    <a:pt x="34648" y="5938"/>
                  </a:cubicBezTo>
                  <a:cubicBezTo>
                    <a:pt x="34888" y="5788"/>
                    <a:pt x="34774" y="5435"/>
                    <a:pt x="34562" y="5435"/>
                  </a:cubicBezTo>
                  <a:cubicBezTo>
                    <a:pt x="34522" y="5435"/>
                    <a:pt x="34479" y="5448"/>
                    <a:pt x="34435" y="5476"/>
                  </a:cubicBezTo>
                  <a:cubicBezTo>
                    <a:pt x="33834" y="5847"/>
                    <a:pt x="33208" y="5987"/>
                    <a:pt x="32569" y="5987"/>
                  </a:cubicBezTo>
                  <a:cubicBezTo>
                    <a:pt x="30824" y="5987"/>
                    <a:pt x="28986" y="4946"/>
                    <a:pt x="27318" y="4764"/>
                  </a:cubicBezTo>
                  <a:cubicBezTo>
                    <a:pt x="27105" y="4740"/>
                    <a:pt x="26892" y="4728"/>
                    <a:pt x="26679" y="4728"/>
                  </a:cubicBezTo>
                  <a:cubicBezTo>
                    <a:pt x="26255" y="4728"/>
                    <a:pt x="25836" y="4776"/>
                    <a:pt x="25433" y="4871"/>
                  </a:cubicBezTo>
                  <a:cubicBezTo>
                    <a:pt x="24792" y="5049"/>
                    <a:pt x="24152" y="5155"/>
                    <a:pt x="23476" y="5155"/>
                  </a:cubicBezTo>
                  <a:cubicBezTo>
                    <a:pt x="22302" y="5084"/>
                    <a:pt x="21376" y="4195"/>
                    <a:pt x="20273" y="3874"/>
                  </a:cubicBezTo>
                  <a:cubicBezTo>
                    <a:pt x="19889" y="3750"/>
                    <a:pt x="19487" y="3704"/>
                    <a:pt x="19078" y="3704"/>
                  </a:cubicBezTo>
                  <a:cubicBezTo>
                    <a:pt x="18315" y="3704"/>
                    <a:pt x="17528" y="3865"/>
                    <a:pt x="16787" y="3981"/>
                  </a:cubicBezTo>
                  <a:cubicBezTo>
                    <a:pt x="16333" y="4061"/>
                    <a:pt x="15879" y="4101"/>
                    <a:pt x="15441" y="4101"/>
                  </a:cubicBezTo>
                  <a:cubicBezTo>
                    <a:pt x="15294" y="4101"/>
                    <a:pt x="15150" y="4097"/>
                    <a:pt x="15007" y="4088"/>
                  </a:cubicBezTo>
                  <a:cubicBezTo>
                    <a:pt x="14367" y="3981"/>
                    <a:pt x="13798" y="3732"/>
                    <a:pt x="13264" y="3412"/>
                  </a:cubicBezTo>
                  <a:cubicBezTo>
                    <a:pt x="12766" y="3127"/>
                    <a:pt x="12268" y="2878"/>
                    <a:pt x="11734" y="2665"/>
                  </a:cubicBezTo>
                  <a:cubicBezTo>
                    <a:pt x="11257" y="2486"/>
                    <a:pt x="10755" y="2407"/>
                    <a:pt x="10270" y="2407"/>
                  </a:cubicBezTo>
                  <a:cubicBezTo>
                    <a:pt x="10176" y="2407"/>
                    <a:pt x="10083" y="2410"/>
                    <a:pt x="9991" y="2416"/>
                  </a:cubicBezTo>
                  <a:cubicBezTo>
                    <a:pt x="8902" y="2416"/>
                    <a:pt x="7842" y="2675"/>
                    <a:pt x="6785" y="2675"/>
                  </a:cubicBezTo>
                  <a:cubicBezTo>
                    <a:pt x="6667" y="2675"/>
                    <a:pt x="6550" y="2672"/>
                    <a:pt x="6433" y="2665"/>
                  </a:cubicBezTo>
                  <a:cubicBezTo>
                    <a:pt x="5223" y="2558"/>
                    <a:pt x="4191" y="1775"/>
                    <a:pt x="3195" y="1063"/>
                  </a:cubicBezTo>
                  <a:cubicBezTo>
                    <a:pt x="2413" y="532"/>
                    <a:pt x="1548" y="0"/>
                    <a:pt x="5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053;p78">
              <a:extLst>
                <a:ext uri="{FF2B5EF4-FFF2-40B4-BE49-F238E27FC236}">
                  <a16:creationId xmlns:a16="http://schemas.microsoft.com/office/drawing/2014/main" id="{1A554B95-8C46-4F74-BB6B-C8A637CB25D8}"/>
                </a:ext>
              </a:extLst>
            </p:cNvPr>
            <p:cNvSpPr/>
            <p:nvPr/>
          </p:nvSpPr>
          <p:spPr>
            <a:xfrm>
              <a:off x="6007925" y="2651150"/>
              <a:ext cx="803950" cy="155175"/>
            </a:xfrm>
            <a:custGeom>
              <a:avLst/>
              <a:gdLst/>
              <a:ahLst/>
              <a:cxnLst/>
              <a:rect l="l" t="t" r="r" b="b"/>
              <a:pathLst>
                <a:path w="32158" h="6207" extrusionOk="0">
                  <a:moveTo>
                    <a:pt x="222" y="0"/>
                  </a:moveTo>
                  <a:cubicBezTo>
                    <a:pt x="114" y="0"/>
                    <a:pt x="0" y="150"/>
                    <a:pt x="79" y="281"/>
                  </a:cubicBezTo>
                  <a:lnTo>
                    <a:pt x="114" y="316"/>
                  </a:lnTo>
                  <a:cubicBezTo>
                    <a:pt x="1290" y="1828"/>
                    <a:pt x="3100" y="2674"/>
                    <a:pt x="5005" y="2674"/>
                  </a:cubicBezTo>
                  <a:cubicBezTo>
                    <a:pt x="5118" y="2674"/>
                    <a:pt x="5231" y="2671"/>
                    <a:pt x="5345" y="2665"/>
                  </a:cubicBezTo>
                  <a:cubicBezTo>
                    <a:pt x="5878" y="2594"/>
                    <a:pt x="6412" y="2487"/>
                    <a:pt x="6910" y="2309"/>
                  </a:cubicBezTo>
                  <a:cubicBezTo>
                    <a:pt x="7480" y="2095"/>
                    <a:pt x="8084" y="1953"/>
                    <a:pt x="8725" y="1918"/>
                  </a:cubicBezTo>
                  <a:cubicBezTo>
                    <a:pt x="8757" y="1916"/>
                    <a:pt x="8788" y="1916"/>
                    <a:pt x="8820" y="1916"/>
                  </a:cubicBezTo>
                  <a:cubicBezTo>
                    <a:pt x="9780" y="1916"/>
                    <a:pt x="10672" y="2433"/>
                    <a:pt x="11465" y="2949"/>
                  </a:cubicBezTo>
                  <a:cubicBezTo>
                    <a:pt x="12247" y="3519"/>
                    <a:pt x="13137" y="3946"/>
                    <a:pt x="14098" y="4195"/>
                  </a:cubicBezTo>
                  <a:cubicBezTo>
                    <a:pt x="14354" y="4248"/>
                    <a:pt x="14611" y="4268"/>
                    <a:pt x="14867" y="4268"/>
                  </a:cubicBezTo>
                  <a:cubicBezTo>
                    <a:pt x="15821" y="4268"/>
                    <a:pt x="16774" y="3981"/>
                    <a:pt x="17727" y="3981"/>
                  </a:cubicBezTo>
                  <a:cubicBezTo>
                    <a:pt x="20004" y="4052"/>
                    <a:pt x="21783" y="5903"/>
                    <a:pt x="24060" y="6080"/>
                  </a:cubicBezTo>
                  <a:cubicBezTo>
                    <a:pt x="24201" y="6091"/>
                    <a:pt x="24341" y="6096"/>
                    <a:pt x="24480" y="6096"/>
                  </a:cubicBezTo>
                  <a:cubicBezTo>
                    <a:pt x="25721" y="6096"/>
                    <a:pt x="26937" y="5703"/>
                    <a:pt x="28152" y="5511"/>
                  </a:cubicBezTo>
                  <a:cubicBezTo>
                    <a:pt x="28525" y="5455"/>
                    <a:pt x="28913" y="5416"/>
                    <a:pt x="29301" y="5416"/>
                  </a:cubicBezTo>
                  <a:cubicBezTo>
                    <a:pt x="30131" y="5416"/>
                    <a:pt x="30960" y="5593"/>
                    <a:pt x="31639" y="6152"/>
                  </a:cubicBezTo>
                  <a:cubicBezTo>
                    <a:pt x="31684" y="6190"/>
                    <a:pt x="31731" y="6207"/>
                    <a:pt x="31777" y="6207"/>
                  </a:cubicBezTo>
                  <a:cubicBezTo>
                    <a:pt x="31984" y="6207"/>
                    <a:pt x="32157" y="5864"/>
                    <a:pt x="31924" y="5689"/>
                  </a:cubicBezTo>
                  <a:cubicBezTo>
                    <a:pt x="31153" y="5064"/>
                    <a:pt x="30281" y="4860"/>
                    <a:pt x="29377" y="4860"/>
                  </a:cubicBezTo>
                  <a:cubicBezTo>
                    <a:pt x="28068" y="4860"/>
                    <a:pt x="26689" y="5286"/>
                    <a:pt x="25448" y="5476"/>
                  </a:cubicBezTo>
                  <a:cubicBezTo>
                    <a:pt x="25128" y="5529"/>
                    <a:pt x="24807" y="5556"/>
                    <a:pt x="24492" y="5556"/>
                  </a:cubicBezTo>
                  <a:cubicBezTo>
                    <a:pt x="24176" y="5556"/>
                    <a:pt x="23865" y="5529"/>
                    <a:pt x="23562" y="5476"/>
                  </a:cubicBezTo>
                  <a:cubicBezTo>
                    <a:pt x="23028" y="5369"/>
                    <a:pt x="22495" y="5191"/>
                    <a:pt x="21997" y="4977"/>
                  </a:cubicBezTo>
                  <a:cubicBezTo>
                    <a:pt x="21036" y="4479"/>
                    <a:pt x="20004" y="4052"/>
                    <a:pt x="18972" y="3697"/>
                  </a:cubicBezTo>
                  <a:cubicBezTo>
                    <a:pt x="18530" y="3579"/>
                    <a:pt x="18064" y="3510"/>
                    <a:pt x="17593" y="3510"/>
                  </a:cubicBezTo>
                  <a:cubicBezTo>
                    <a:pt x="17495" y="3510"/>
                    <a:pt x="17398" y="3513"/>
                    <a:pt x="17300" y="3519"/>
                  </a:cubicBezTo>
                  <a:cubicBezTo>
                    <a:pt x="16731" y="3554"/>
                    <a:pt x="16126" y="3661"/>
                    <a:pt x="15521" y="3732"/>
                  </a:cubicBezTo>
                  <a:cubicBezTo>
                    <a:pt x="15307" y="3772"/>
                    <a:pt x="15084" y="3792"/>
                    <a:pt x="14858" y="3792"/>
                  </a:cubicBezTo>
                  <a:cubicBezTo>
                    <a:pt x="14481" y="3792"/>
                    <a:pt x="14098" y="3737"/>
                    <a:pt x="13742" y="3625"/>
                  </a:cubicBezTo>
                  <a:cubicBezTo>
                    <a:pt x="13279" y="3483"/>
                    <a:pt x="12852" y="3270"/>
                    <a:pt x="12425" y="3021"/>
                  </a:cubicBezTo>
                  <a:cubicBezTo>
                    <a:pt x="11607" y="2451"/>
                    <a:pt x="10753" y="1989"/>
                    <a:pt x="9828" y="1633"/>
                  </a:cubicBezTo>
                  <a:cubicBezTo>
                    <a:pt x="9463" y="1529"/>
                    <a:pt x="9099" y="1463"/>
                    <a:pt x="8734" y="1463"/>
                  </a:cubicBezTo>
                  <a:cubicBezTo>
                    <a:pt x="8601" y="1463"/>
                    <a:pt x="8467" y="1471"/>
                    <a:pt x="8334" y="1491"/>
                  </a:cubicBezTo>
                  <a:cubicBezTo>
                    <a:pt x="7729" y="1597"/>
                    <a:pt x="7195" y="1740"/>
                    <a:pt x="6626" y="1953"/>
                  </a:cubicBezTo>
                  <a:cubicBezTo>
                    <a:pt x="6060" y="2136"/>
                    <a:pt x="5466" y="2225"/>
                    <a:pt x="4867" y="2225"/>
                  </a:cubicBezTo>
                  <a:cubicBezTo>
                    <a:pt x="4300" y="2225"/>
                    <a:pt x="3729" y="2145"/>
                    <a:pt x="3174" y="1989"/>
                  </a:cubicBezTo>
                  <a:cubicBezTo>
                    <a:pt x="2036" y="1633"/>
                    <a:pt x="1075" y="957"/>
                    <a:pt x="328" y="67"/>
                  </a:cubicBezTo>
                  <a:cubicBezTo>
                    <a:pt x="299" y="20"/>
                    <a:pt x="261" y="0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054;p78">
              <a:extLst>
                <a:ext uri="{FF2B5EF4-FFF2-40B4-BE49-F238E27FC236}">
                  <a16:creationId xmlns:a16="http://schemas.microsoft.com/office/drawing/2014/main" id="{DCEF9EE3-CC7F-4547-A23E-536DF68939AC}"/>
                </a:ext>
              </a:extLst>
            </p:cNvPr>
            <p:cNvSpPr/>
            <p:nvPr/>
          </p:nvSpPr>
          <p:spPr>
            <a:xfrm>
              <a:off x="6098775" y="1223675"/>
              <a:ext cx="361700" cy="317750"/>
            </a:xfrm>
            <a:custGeom>
              <a:avLst/>
              <a:gdLst/>
              <a:ahLst/>
              <a:cxnLst/>
              <a:rect l="l" t="t" r="r" b="b"/>
              <a:pathLst>
                <a:path w="14468" h="12710" extrusionOk="0">
                  <a:moveTo>
                    <a:pt x="14323" y="1"/>
                  </a:moveTo>
                  <a:cubicBezTo>
                    <a:pt x="14255" y="1"/>
                    <a:pt x="14181" y="45"/>
                    <a:pt x="14164" y="130"/>
                  </a:cubicBezTo>
                  <a:lnTo>
                    <a:pt x="14200" y="130"/>
                  </a:lnTo>
                  <a:cubicBezTo>
                    <a:pt x="13986" y="2763"/>
                    <a:pt x="12278" y="5005"/>
                    <a:pt x="10179" y="6499"/>
                  </a:cubicBezTo>
                  <a:cubicBezTo>
                    <a:pt x="9147" y="7246"/>
                    <a:pt x="8009" y="7816"/>
                    <a:pt x="6799" y="8243"/>
                  </a:cubicBezTo>
                  <a:cubicBezTo>
                    <a:pt x="5625" y="8705"/>
                    <a:pt x="4415" y="9061"/>
                    <a:pt x="3312" y="9595"/>
                  </a:cubicBezTo>
                  <a:cubicBezTo>
                    <a:pt x="2067" y="10164"/>
                    <a:pt x="857" y="10982"/>
                    <a:pt x="181" y="12228"/>
                  </a:cubicBezTo>
                  <a:cubicBezTo>
                    <a:pt x="1" y="12459"/>
                    <a:pt x="230" y="12709"/>
                    <a:pt x="464" y="12709"/>
                  </a:cubicBezTo>
                  <a:cubicBezTo>
                    <a:pt x="554" y="12709"/>
                    <a:pt x="645" y="12672"/>
                    <a:pt x="714" y="12583"/>
                  </a:cubicBezTo>
                  <a:cubicBezTo>
                    <a:pt x="1462" y="11623"/>
                    <a:pt x="2422" y="10876"/>
                    <a:pt x="3490" y="10342"/>
                  </a:cubicBezTo>
                  <a:cubicBezTo>
                    <a:pt x="4628" y="9773"/>
                    <a:pt x="5803" y="9310"/>
                    <a:pt x="6977" y="8848"/>
                  </a:cubicBezTo>
                  <a:cubicBezTo>
                    <a:pt x="9396" y="7851"/>
                    <a:pt x="11673" y="6392"/>
                    <a:pt x="13132" y="4151"/>
                  </a:cubicBezTo>
                  <a:cubicBezTo>
                    <a:pt x="13915" y="2977"/>
                    <a:pt x="14378" y="1589"/>
                    <a:pt x="14449" y="166"/>
                  </a:cubicBezTo>
                  <a:cubicBezTo>
                    <a:pt x="14467" y="54"/>
                    <a:pt x="14398" y="1"/>
                    <a:pt x="14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055;p78">
              <a:extLst>
                <a:ext uri="{FF2B5EF4-FFF2-40B4-BE49-F238E27FC236}">
                  <a16:creationId xmlns:a16="http://schemas.microsoft.com/office/drawing/2014/main" id="{D876462A-5F29-4997-8F3D-CC97B43041B3}"/>
                </a:ext>
              </a:extLst>
            </p:cNvPr>
            <p:cNvSpPr/>
            <p:nvPr/>
          </p:nvSpPr>
          <p:spPr>
            <a:xfrm>
              <a:off x="6081925" y="1569050"/>
              <a:ext cx="17825" cy="25275"/>
            </a:xfrm>
            <a:custGeom>
              <a:avLst/>
              <a:gdLst/>
              <a:ahLst/>
              <a:cxnLst/>
              <a:rect l="l" t="t" r="r" b="b"/>
              <a:pathLst>
                <a:path w="713" h="1011" extrusionOk="0">
                  <a:moveTo>
                    <a:pt x="450" y="0"/>
                  </a:moveTo>
                  <a:cubicBezTo>
                    <a:pt x="363" y="0"/>
                    <a:pt x="277" y="41"/>
                    <a:pt x="250" y="121"/>
                  </a:cubicBezTo>
                  <a:cubicBezTo>
                    <a:pt x="214" y="227"/>
                    <a:pt x="179" y="298"/>
                    <a:pt x="143" y="405"/>
                  </a:cubicBezTo>
                  <a:cubicBezTo>
                    <a:pt x="108" y="512"/>
                    <a:pt x="72" y="583"/>
                    <a:pt x="36" y="690"/>
                  </a:cubicBezTo>
                  <a:cubicBezTo>
                    <a:pt x="1" y="761"/>
                    <a:pt x="1" y="832"/>
                    <a:pt x="36" y="868"/>
                  </a:cubicBezTo>
                  <a:cubicBezTo>
                    <a:pt x="72" y="939"/>
                    <a:pt x="108" y="975"/>
                    <a:pt x="179" y="1010"/>
                  </a:cubicBezTo>
                  <a:lnTo>
                    <a:pt x="357" y="1010"/>
                  </a:lnTo>
                  <a:lnTo>
                    <a:pt x="392" y="975"/>
                  </a:lnTo>
                  <a:cubicBezTo>
                    <a:pt x="428" y="939"/>
                    <a:pt x="428" y="903"/>
                    <a:pt x="463" y="868"/>
                  </a:cubicBezTo>
                  <a:cubicBezTo>
                    <a:pt x="499" y="761"/>
                    <a:pt x="535" y="654"/>
                    <a:pt x="570" y="583"/>
                  </a:cubicBezTo>
                  <a:cubicBezTo>
                    <a:pt x="606" y="476"/>
                    <a:pt x="641" y="370"/>
                    <a:pt x="641" y="263"/>
                  </a:cubicBezTo>
                  <a:cubicBezTo>
                    <a:pt x="712" y="156"/>
                    <a:pt x="641" y="49"/>
                    <a:pt x="535" y="14"/>
                  </a:cubicBezTo>
                  <a:cubicBezTo>
                    <a:pt x="508" y="5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056;p78">
              <a:extLst>
                <a:ext uri="{FF2B5EF4-FFF2-40B4-BE49-F238E27FC236}">
                  <a16:creationId xmlns:a16="http://schemas.microsoft.com/office/drawing/2014/main" id="{0257EF93-9FDB-4766-BF9A-06FA028FE499}"/>
                </a:ext>
              </a:extLst>
            </p:cNvPr>
            <p:cNvSpPr/>
            <p:nvPr/>
          </p:nvSpPr>
          <p:spPr>
            <a:xfrm>
              <a:off x="6144200" y="1529350"/>
              <a:ext cx="24925" cy="27600"/>
            </a:xfrm>
            <a:custGeom>
              <a:avLst/>
              <a:gdLst/>
              <a:ahLst/>
              <a:cxnLst/>
              <a:rect l="l" t="t" r="r" b="b"/>
              <a:pathLst>
                <a:path w="997" h="1104" extrusionOk="0">
                  <a:moveTo>
                    <a:pt x="854" y="1"/>
                  </a:moveTo>
                  <a:cubicBezTo>
                    <a:pt x="641" y="36"/>
                    <a:pt x="463" y="143"/>
                    <a:pt x="321" y="321"/>
                  </a:cubicBezTo>
                  <a:cubicBezTo>
                    <a:pt x="143" y="463"/>
                    <a:pt x="36" y="677"/>
                    <a:pt x="1" y="890"/>
                  </a:cubicBezTo>
                  <a:cubicBezTo>
                    <a:pt x="1" y="961"/>
                    <a:pt x="72" y="1068"/>
                    <a:pt x="143" y="1104"/>
                  </a:cubicBezTo>
                  <a:cubicBezTo>
                    <a:pt x="250" y="1104"/>
                    <a:pt x="356" y="1068"/>
                    <a:pt x="392" y="961"/>
                  </a:cubicBezTo>
                  <a:lnTo>
                    <a:pt x="427" y="855"/>
                  </a:lnTo>
                  <a:lnTo>
                    <a:pt x="427" y="783"/>
                  </a:lnTo>
                  <a:lnTo>
                    <a:pt x="427" y="748"/>
                  </a:lnTo>
                  <a:cubicBezTo>
                    <a:pt x="427" y="748"/>
                    <a:pt x="427" y="748"/>
                    <a:pt x="427" y="712"/>
                  </a:cubicBezTo>
                  <a:lnTo>
                    <a:pt x="463" y="677"/>
                  </a:lnTo>
                  <a:cubicBezTo>
                    <a:pt x="499" y="641"/>
                    <a:pt x="534" y="606"/>
                    <a:pt x="534" y="570"/>
                  </a:cubicBezTo>
                  <a:lnTo>
                    <a:pt x="605" y="499"/>
                  </a:lnTo>
                  <a:cubicBezTo>
                    <a:pt x="605" y="463"/>
                    <a:pt x="641" y="463"/>
                    <a:pt x="677" y="428"/>
                  </a:cubicBezTo>
                  <a:lnTo>
                    <a:pt x="712" y="428"/>
                  </a:lnTo>
                  <a:lnTo>
                    <a:pt x="783" y="392"/>
                  </a:lnTo>
                  <a:lnTo>
                    <a:pt x="890" y="356"/>
                  </a:lnTo>
                  <a:cubicBezTo>
                    <a:pt x="961" y="321"/>
                    <a:pt x="997" y="214"/>
                    <a:pt x="997" y="143"/>
                  </a:cubicBezTo>
                  <a:cubicBezTo>
                    <a:pt x="968" y="85"/>
                    <a:pt x="891" y="27"/>
                    <a:pt x="825" y="27"/>
                  </a:cubicBezTo>
                  <a:cubicBezTo>
                    <a:pt x="811" y="27"/>
                    <a:pt x="796" y="30"/>
                    <a:pt x="783" y="36"/>
                  </a:cubicBezTo>
                  <a:lnTo>
                    <a:pt x="8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057;p78">
              <a:extLst>
                <a:ext uri="{FF2B5EF4-FFF2-40B4-BE49-F238E27FC236}">
                  <a16:creationId xmlns:a16="http://schemas.microsoft.com/office/drawing/2014/main" id="{452B516A-FBB9-42AB-B73B-0690D7B563F6}"/>
                </a:ext>
              </a:extLst>
            </p:cNvPr>
            <p:cNvSpPr/>
            <p:nvPr/>
          </p:nvSpPr>
          <p:spPr>
            <a:xfrm>
              <a:off x="6121075" y="1593000"/>
              <a:ext cx="17825" cy="19175"/>
            </a:xfrm>
            <a:custGeom>
              <a:avLst/>
              <a:gdLst/>
              <a:ahLst/>
              <a:cxnLst/>
              <a:rect l="l" t="t" r="r" b="b"/>
              <a:pathLst>
                <a:path w="713" h="767" extrusionOk="0">
                  <a:moveTo>
                    <a:pt x="534" y="1"/>
                  </a:moveTo>
                  <a:cubicBezTo>
                    <a:pt x="522" y="1"/>
                    <a:pt x="510" y="5"/>
                    <a:pt x="499" y="17"/>
                  </a:cubicBezTo>
                  <a:cubicBezTo>
                    <a:pt x="463" y="17"/>
                    <a:pt x="427" y="52"/>
                    <a:pt x="392" y="88"/>
                  </a:cubicBezTo>
                  <a:lnTo>
                    <a:pt x="392" y="52"/>
                  </a:lnTo>
                  <a:lnTo>
                    <a:pt x="36" y="479"/>
                  </a:lnTo>
                  <a:cubicBezTo>
                    <a:pt x="0" y="515"/>
                    <a:pt x="0" y="586"/>
                    <a:pt x="0" y="621"/>
                  </a:cubicBezTo>
                  <a:cubicBezTo>
                    <a:pt x="0" y="657"/>
                    <a:pt x="36" y="693"/>
                    <a:pt x="72" y="728"/>
                  </a:cubicBezTo>
                  <a:cubicBezTo>
                    <a:pt x="99" y="755"/>
                    <a:pt x="136" y="767"/>
                    <a:pt x="174" y="767"/>
                  </a:cubicBezTo>
                  <a:cubicBezTo>
                    <a:pt x="236" y="767"/>
                    <a:pt x="299" y="737"/>
                    <a:pt x="321" y="693"/>
                  </a:cubicBezTo>
                  <a:cubicBezTo>
                    <a:pt x="427" y="550"/>
                    <a:pt x="534" y="408"/>
                    <a:pt x="641" y="266"/>
                  </a:cubicBezTo>
                  <a:cubicBezTo>
                    <a:pt x="712" y="194"/>
                    <a:pt x="676" y="88"/>
                    <a:pt x="605" y="17"/>
                  </a:cubicBezTo>
                  <a:cubicBezTo>
                    <a:pt x="582" y="17"/>
                    <a:pt x="558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058;p78">
              <a:extLst>
                <a:ext uri="{FF2B5EF4-FFF2-40B4-BE49-F238E27FC236}">
                  <a16:creationId xmlns:a16="http://schemas.microsoft.com/office/drawing/2014/main" id="{9B2BE667-37ED-4190-B171-E4245C908096}"/>
                </a:ext>
              </a:extLst>
            </p:cNvPr>
            <p:cNvSpPr/>
            <p:nvPr/>
          </p:nvSpPr>
          <p:spPr>
            <a:xfrm>
              <a:off x="6216250" y="1489775"/>
              <a:ext cx="34725" cy="26350"/>
            </a:xfrm>
            <a:custGeom>
              <a:avLst/>
              <a:gdLst/>
              <a:ahLst/>
              <a:cxnLst/>
              <a:rect l="l" t="t" r="r" b="b"/>
              <a:pathLst>
                <a:path w="1389" h="1054" extrusionOk="0">
                  <a:moveTo>
                    <a:pt x="1224" y="0"/>
                  </a:moveTo>
                  <a:cubicBezTo>
                    <a:pt x="1184" y="0"/>
                    <a:pt x="1139" y="18"/>
                    <a:pt x="1104" y="54"/>
                  </a:cubicBezTo>
                  <a:lnTo>
                    <a:pt x="1068" y="54"/>
                  </a:lnTo>
                  <a:lnTo>
                    <a:pt x="819" y="196"/>
                  </a:lnTo>
                  <a:lnTo>
                    <a:pt x="748" y="267"/>
                  </a:lnTo>
                  <a:lnTo>
                    <a:pt x="605" y="338"/>
                  </a:lnTo>
                  <a:lnTo>
                    <a:pt x="72" y="694"/>
                  </a:lnTo>
                  <a:cubicBezTo>
                    <a:pt x="1" y="765"/>
                    <a:pt x="1" y="908"/>
                    <a:pt x="72" y="979"/>
                  </a:cubicBezTo>
                  <a:cubicBezTo>
                    <a:pt x="138" y="1023"/>
                    <a:pt x="204" y="1053"/>
                    <a:pt x="270" y="1053"/>
                  </a:cubicBezTo>
                  <a:cubicBezTo>
                    <a:pt x="310" y="1053"/>
                    <a:pt x="351" y="1042"/>
                    <a:pt x="392" y="1014"/>
                  </a:cubicBezTo>
                  <a:cubicBezTo>
                    <a:pt x="712" y="765"/>
                    <a:pt x="1032" y="516"/>
                    <a:pt x="1317" y="267"/>
                  </a:cubicBezTo>
                  <a:cubicBezTo>
                    <a:pt x="1388" y="196"/>
                    <a:pt x="1388" y="125"/>
                    <a:pt x="1317" y="54"/>
                  </a:cubicBezTo>
                  <a:cubicBezTo>
                    <a:pt x="1299" y="18"/>
                    <a:pt x="1264" y="0"/>
                    <a:pt x="1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059;p78">
              <a:extLst>
                <a:ext uri="{FF2B5EF4-FFF2-40B4-BE49-F238E27FC236}">
                  <a16:creationId xmlns:a16="http://schemas.microsoft.com/office/drawing/2014/main" id="{C023CEC8-A4EB-40E0-91E4-08F481B48C89}"/>
                </a:ext>
              </a:extLst>
            </p:cNvPr>
            <p:cNvSpPr/>
            <p:nvPr/>
          </p:nvSpPr>
          <p:spPr>
            <a:xfrm>
              <a:off x="6195800" y="1559900"/>
              <a:ext cx="18700" cy="27300"/>
            </a:xfrm>
            <a:custGeom>
              <a:avLst/>
              <a:gdLst/>
              <a:ahLst/>
              <a:cxnLst/>
              <a:rect l="l" t="t" r="r" b="b"/>
              <a:pathLst>
                <a:path w="748" h="1092" extrusionOk="0">
                  <a:moveTo>
                    <a:pt x="529" y="1"/>
                  </a:moveTo>
                  <a:cubicBezTo>
                    <a:pt x="492" y="1"/>
                    <a:pt x="457" y="9"/>
                    <a:pt x="427" y="24"/>
                  </a:cubicBezTo>
                  <a:lnTo>
                    <a:pt x="463" y="24"/>
                  </a:lnTo>
                  <a:cubicBezTo>
                    <a:pt x="178" y="238"/>
                    <a:pt x="36" y="558"/>
                    <a:pt x="36" y="878"/>
                  </a:cubicBezTo>
                  <a:cubicBezTo>
                    <a:pt x="0" y="985"/>
                    <a:pt x="71" y="1091"/>
                    <a:pt x="178" y="1091"/>
                  </a:cubicBezTo>
                  <a:cubicBezTo>
                    <a:pt x="285" y="1091"/>
                    <a:pt x="392" y="1020"/>
                    <a:pt x="392" y="914"/>
                  </a:cubicBezTo>
                  <a:cubicBezTo>
                    <a:pt x="392" y="878"/>
                    <a:pt x="392" y="842"/>
                    <a:pt x="392" y="807"/>
                  </a:cubicBezTo>
                  <a:cubicBezTo>
                    <a:pt x="392" y="807"/>
                    <a:pt x="392" y="771"/>
                    <a:pt x="392" y="771"/>
                  </a:cubicBezTo>
                  <a:cubicBezTo>
                    <a:pt x="392" y="771"/>
                    <a:pt x="392" y="736"/>
                    <a:pt x="392" y="736"/>
                  </a:cubicBezTo>
                  <a:cubicBezTo>
                    <a:pt x="392" y="664"/>
                    <a:pt x="427" y="629"/>
                    <a:pt x="463" y="558"/>
                  </a:cubicBezTo>
                  <a:lnTo>
                    <a:pt x="498" y="487"/>
                  </a:lnTo>
                  <a:lnTo>
                    <a:pt x="534" y="415"/>
                  </a:lnTo>
                  <a:lnTo>
                    <a:pt x="569" y="380"/>
                  </a:lnTo>
                  <a:lnTo>
                    <a:pt x="676" y="309"/>
                  </a:lnTo>
                  <a:cubicBezTo>
                    <a:pt x="747" y="238"/>
                    <a:pt x="747" y="131"/>
                    <a:pt x="676" y="60"/>
                  </a:cubicBezTo>
                  <a:cubicBezTo>
                    <a:pt x="635" y="18"/>
                    <a:pt x="581" y="1"/>
                    <a:pt x="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060;p78">
              <a:extLst>
                <a:ext uri="{FF2B5EF4-FFF2-40B4-BE49-F238E27FC236}">
                  <a16:creationId xmlns:a16="http://schemas.microsoft.com/office/drawing/2014/main" id="{F0354E6F-1F30-4AE4-B9EA-BC1D4F67E2FB}"/>
                </a:ext>
              </a:extLst>
            </p:cNvPr>
            <p:cNvSpPr/>
            <p:nvPr/>
          </p:nvSpPr>
          <p:spPr>
            <a:xfrm>
              <a:off x="6281175" y="1540025"/>
              <a:ext cx="9825" cy="10700"/>
            </a:xfrm>
            <a:custGeom>
              <a:avLst/>
              <a:gdLst/>
              <a:ahLst/>
              <a:cxnLst/>
              <a:rect l="l" t="t" r="r" b="b"/>
              <a:pathLst>
                <a:path w="393" h="428" extrusionOk="0">
                  <a:moveTo>
                    <a:pt x="250" y="1"/>
                  </a:moveTo>
                  <a:cubicBezTo>
                    <a:pt x="250" y="1"/>
                    <a:pt x="214" y="1"/>
                    <a:pt x="179" y="36"/>
                  </a:cubicBezTo>
                  <a:lnTo>
                    <a:pt x="37" y="179"/>
                  </a:lnTo>
                  <a:cubicBezTo>
                    <a:pt x="1" y="179"/>
                    <a:pt x="1" y="214"/>
                    <a:pt x="1" y="214"/>
                  </a:cubicBezTo>
                  <a:cubicBezTo>
                    <a:pt x="1" y="250"/>
                    <a:pt x="1" y="250"/>
                    <a:pt x="1" y="285"/>
                  </a:cubicBezTo>
                  <a:cubicBezTo>
                    <a:pt x="1" y="285"/>
                    <a:pt x="1" y="321"/>
                    <a:pt x="1" y="321"/>
                  </a:cubicBezTo>
                  <a:cubicBezTo>
                    <a:pt x="1" y="321"/>
                    <a:pt x="1" y="356"/>
                    <a:pt x="1" y="356"/>
                  </a:cubicBezTo>
                  <a:cubicBezTo>
                    <a:pt x="37" y="392"/>
                    <a:pt x="37" y="428"/>
                    <a:pt x="72" y="428"/>
                  </a:cubicBezTo>
                  <a:cubicBezTo>
                    <a:pt x="108" y="428"/>
                    <a:pt x="143" y="392"/>
                    <a:pt x="179" y="392"/>
                  </a:cubicBezTo>
                  <a:cubicBezTo>
                    <a:pt x="250" y="321"/>
                    <a:pt x="286" y="285"/>
                    <a:pt x="357" y="250"/>
                  </a:cubicBezTo>
                  <a:lnTo>
                    <a:pt x="392" y="214"/>
                  </a:lnTo>
                  <a:cubicBezTo>
                    <a:pt x="392" y="179"/>
                    <a:pt x="392" y="179"/>
                    <a:pt x="392" y="143"/>
                  </a:cubicBezTo>
                  <a:cubicBezTo>
                    <a:pt x="392" y="143"/>
                    <a:pt x="392" y="107"/>
                    <a:pt x="392" y="107"/>
                  </a:cubicBezTo>
                  <a:cubicBezTo>
                    <a:pt x="392" y="72"/>
                    <a:pt x="357" y="72"/>
                    <a:pt x="357" y="36"/>
                  </a:cubicBezTo>
                  <a:cubicBezTo>
                    <a:pt x="321" y="36"/>
                    <a:pt x="286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061;p78">
              <a:extLst>
                <a:ext uri="{FF2B5EF4-FFF2-40B4-BE49-F238E27FC236}">
                  <a16:creationId xmlns:a16="http://schemas.microsoft.com/office/drawing/2014/main" id="{126FF9EE-F3E8-4895-8E22-F20183332978}"/>
                </a:ext>
              </a:extLst>
            </p:cNvPr>
            <p:cNvSpPr/>
            <p:nvPr/>
          </p:nvSpPr>
          <p:spPr>
            <a:xfrm>
              <a:off x="6363900" y="1472425"/>
              <a:ext cx="12500" cy="8925"/>
            </a:xfrm>
            <a:custGeom>
              <a:avLst/>
              <a:gdLst/>
              <a:ahLst/>
              <a:cxnLst/>
              <a:rect l="l" t="t" r="r" b="b"/>
              <a:pathLst>
                <a:path w="500" h="357" extrusionOk="0">
                  <a:moveTo>
                    <a:pt x="286" y="1"/>
                  </a:moveTo>
                  <a:cubicBezTo>
                    <a:pt x="37" y="1"/>
                    <a:pt x="1" y="356"/>
                    <a:pt x="250" y="356"/>
                  </a:cubicBezTo>
                  <a:cubicBezTo>
                    <a:pt x="464" y="356"/>
                    <a:pt x="499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062;p78">
              <a:extLst>
                <a:ext uri="{FF2B5EF4-FFF2-40B4-BE49-F238E27FC236}">
                  <a16:creationId xmlns:a16="http://schemas.microsoft.com/office/drawing/2014/main" id="{EFF2E635-F354-416A-8A15-3F766B83DDFC}"/>
                </a:ext>
              </a:extLst>
            </p:cNvPr>
            <p:cNvSpPr/>
            <p:nvPr/>
          </p:nvSpPr>
          <p:spPr>
            <a:xfrm>
              <a:off x="7015875" y="1629575"/>
              <a:ext cx="36550" cy="72600"/>
            </a:xfrm>
            <a:custGeom>
              <a:avLst/>
              <a:gdLst/>
              <a:ahLst/>
              <a:cxnLst/>
              <a:rect l="l" t="t" r="r" b="b"/>
              <a:pathLst>
                <a:path w="1462" h="2904" extrusionOk="0">
                  <a:moveTo>
                    <a:pt x="248" y="1"/>
                  </a:moveTo>
                  <a:cubicBezTo>
                    <a:pt x="122" y="1"/>
                    <a:pt x="0" y="152"/>
                    <a:pt x="110" y="261"/>
                  </a:cubicBezTo>
                  <a:cubicBezTo>
                    <a:pt x="714" y="902"/>
                    <a:pt x="999" y="1791"/>
                    <a:pt x="892" y="2645"/>
                  </a:cubicBezTo>
                  <a:cubicBezTo>
                    <a:pt x="892" y="2814"/>
                    <a:pt x="1011" y="2904"/>
                    <a:pt x="1129" y="2904"/>
                  </a:cubicBezTo>
                  <a:cubicBezTo>
                    <a:pt x="1234" y="2904"/>
                    <a:pt x="1338" y="2832"/>
                    <a:pt x="1355" y="2681"/>
                  </a:cubicBezTo>
                  <a:cubicBezTo>
                    <a:pt x="1462" y="1720"/>
                    <a:pt x="1070" y="724"/>
                    <a:pt x="359" y="48"/>
                  </a:cubicBezTo>
                  <a:cubicBezTo>
                    <a:pt x="325" y="15"/>
                    <a:pt x="287" y="1"/>
                    <a:pt x="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063;p78">
              <a:extLst>
                <a:ext uri="{FF2B5EF4-FFF2-40B4-BE49-F238E27FC236}">
                  <a16:creationId xmlns:a16="http://schemas.microsoft.com/office/drawing/2014/main" id="{ACA0C4A3-F642-4C9E-8BC9-DFCFBA0DA784}"/>
                </a:ext>
              </a:extLst>
            </p:cNvPr>
            <p:cNvSpPr/>
            <p:nvPr/>
          </p:nvSpPr>
          <p:spPr>
            <a:xfrm>
              <a:off x="7078200" y="1685900"/>
              <a:ext cx="7150" cy="27600"/>
            </a:xfrm>
            <a:custGeom>
              <a:avLst/>
              <a:gdLst/>
              <a:ahLst/>
              <a:cxnLst/>
              <a:rect l="l" t="t" r="r" b="b"/>
              <a:pathLst>
                <a:path w="286" h="1104" extrusionOk="0">
                  <a:moveTo>
                    <a:pt x="178" y="1"/>
                  </a:moveTo>
                  <a:cubicBezTo>
                    <a:pt x="125" y="1"/>
                    <a:pt x="72" y="36"/>
                    <a:pt x="72" y="108"/>
                  </a:cubicBezTo>
                  <a:lnTo>
                    <a:pt x="72" y="72"/>
                  </a:lnTo>
                  <a:cubicBezTo>
                    <a:pt x="72" y="392"/>
                    <a:pt x="36" y="677"/>
                    <a:pt x="0" y="997"/>
                  </a:cubicBezTo>
                  <a:cubicBezTo>
                    <a:pt x="0" y="1068"/>
                    <a:pt x="45" y="1104"/>
                    <a:pt x="98" y="1104"/>
                  </a:cubicBezTo>
                  <a:cubicBezTo>
                    <a:pt x="152" y="1104"/>
                    <a:pt x="214" y="1068"/>
                    <a:pt x="249" y="997"/>
                  </a:cubicBezTo>
                  <a:cubicBezTo>
                    <a:pt x="249" y="713"/>
                    <a:pt x="249" y="392"/>
                    <a:pt x="285" y="108"/>
                  </a:cubicBezTo>
                  <a:cubicBezTo>
                    <a:pt x="285" y="36"/>
                    <a:pt x="232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064;p78">
              <a:extLst>
                <a:ext uri="{FF2B5EF4-FFF2-40B4-BE49-F238E27FC236}">
                  <a16:creationId xmlns:a16="http://schemas.microsoft.com/office/drawing/2014/main" id="{627C639A-4CB4-4A4E-A5D1-C480463FCBF7}"/>
                </a:ext>
              </a:extLst>
            </p:cNvPr>
            <p:cNvSpPr/>
            <p:nvPr/>
          </p:nvSpPr>
          <p:spPr>
            <a:xfrm>
              <a:off x="7053300" y="1808675"/>
              <a:ext cx="8025" cy="15125"/>
            </a:xfrm>
            <a:custGeom>
              <a:avLst/>
              <a:gdLst/>
              <a:ahLst/>
              <a:cxnLst/>
              <a:rect l="l" t="t" r="r" b="b"/>
              <a:pathLst>
                <a:path w="321" h="605" extrusionOk="0">
                  <a:moveTo>
                    <a:pt x="178" y="0"/>
                  </a:moveTo>
                  <a:cubicBezTo>
                    <a:pt x="107" y="0"/>
                    <a:pt x="36" y="71"/>
                    <a:pt x="36" y="142"/>
                  </a:cubicBezTo>
                  <a:cubicBezTo>
                    <a:pt x="36" y="249"/>
                    <a:pt x="36" y="356"/>
                    <a:pt x="0" y="463"/>
                  </a:cubicBezTo>
                  <a:cubicBezTo>
                    <a:pt x="0" y="534"/>
                    <a:pt x="36" y="605"/>
                    <a:pt x="142" y="605"/>
                  </a:cubicBezTo>
                  <a:cubicBezTo>
                    <a:pt x="214" y="605"/>
                    <a:pt x="285" y="569"/>
                    <a:pt x="285" y="463"/>
                  </a:cubicBezTo>
                  <a:lnTo>
                    <a:pt x="320" y="178"/>
                  </a:lnTo>
                  <a:cubicBezTo>
                    <a:pt x="320" y="142"/>
                    <a:pt x="285" y="107"/>
                    <a:pt x="285" y="71"/>
                  </a:cubicBezTo>
                  <a:cubicBezTo>
                    <a:pt x="249" y="36"/>
                    <a:pt x="214" y="0"/>
                    <a:pt x="178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065;p78">
              <a:extLst>
                <a:ext uri="{FF2B5EF4-FFF2-40B4-BE49-F238E27FC236}">
                  <a16:creationId xmlns:a16="http://schemas.microsoft.com/office/drawing/2014/main" id="{CECCB69A-98EB-4198-BD5B-A251D687B30D}"/>
                </a:ext>
              </a:extLst>
            </p:cNvPr>
            <p:cNvSpPr/>
            <p:nvPr/>
          </p:nvSpPr>
          <p:spPr>
            <a:xfrm>
              <a:off x="7037275" y="1923425"/>
              <a:ext cx="6250" cy="5350"/>
            </a:xfrm>
            <a:custGeom>
              <a:avLst/>
              <a:gdLst/>
              <a:ahLst/>
              <a:cxnLst/>
              <a:rect l="l" t="t" r="r" b="b"/>
              <a:pathLst>
                <a:path w="250" h="214" extrusionOk="0">
                  <a:moveTo>
                    <a:pt x="107" y="0"/>
                  </a:moveTo>
                  <a:cubicBezTo>
                    <a:pt x="1" y="36"/>
                    <a:pt x="1" y="213"/>
                    <a:pt x="107" y="213"/>
                  </a:cubicBezTo>
                  <a:cubicBezTo>
                    <a:pt x="250" y="213"/>
                    <a:pt x="250" y="36"/>
                    <a:pt x="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066;p78">
              <a:extLst>
                <a:ext uri="{FF2B5EF4-FFF2-40B4-BE49-F238E27FC236}">
                  <a16:creationId xmlns:a16="http://schemas.microsoft.com/office/drawing/2014/main" id="{6766968C-9F8A-401F-8F38-6BEE5CF61B18}"/>
                </a:ext>
              </a:extLst>
            </p:cNvPr>
            <p:cNvSpPr/>
            <p:nvPr/>
          </p:nvSpPr>
          <p:spPr>
            <a:xfrm>
              <a:off x="6524025" y="1423500"/>
              <a:ext cx="24925" cy="18700"/>
            </a:xfrm>
            <a:custGeom>
              <a:avLst/>
              <a:gdLst/>
              <a:ahLst/>
              <a:cxnLst/>
              <a:rect l="l" t="t" r="r" b="b"/>
              <a:pathLst>
                <a:path w="997" h="748" extrusionOk="0">
                  <a:moveTo>
                    <a:pt x="534" y="1"/>
                  </a:moveTo>
                  <a:cubicBezTo>
                    <a:pt x="72" y="1"/>
                    <a:pt x="1" y="677"/>
                    <a:pt x="499" y="748"/>
                  </a:cubicBezTo>
                  <a:cubicBezTo>
                    <a:pt x="961" y="748"/>
                    <a:pt x="997" y="72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067;p78">
              <a:extLst>
                <a:ext uri="{FF2B5EF4-FFF2-40B4-BE49-F238E27FC236}">
                  <a16:creationId xmlns:a16="http://schemas.microsoft.com/office/drawing/2014/main" id="{B9A3B9EA-6B0C-47B0-BB41-B88CD95F5043}"/>
                </a:ext>
              </a:extLst>
            </p:cNvPr>
            <p:cNvSpPr/>
            <p:nvPr/>
          </p:nvSpPr>
          <p:spPr>
            <a:xfrm>
              <a:off x="6616525" y="1335650"/>
              <a:ext cx="15150" cy="15825"/>
            </a:xfrm>
            <a:custGeom>
              <a:avLst/>
              <a:gdLst/>
              <a:ahLst/>
              <a:cxnLst/>
              <a:rect l="l" t="t" r="r" b="b"/>
              <a:pathLst>
                <a:path w="606" h="633" extrusionOk="0">
                  <a:moveTo>
                    <a:pt x="197" y="1"/>
                  </a:moveTo>
                  <a:cubicBezTo>
                    <a:pt x="179" y="1"/>
                    <a:pt x="161" y="10"/>
                    <a:pt x="143" y="28"/>
                  </a:cubicBezTo>
                  <a:cubicBezTo>
                    <a:pt x="108" y="28"/>
                    <a:pt x="72" y="28"/>
                    <a:pt x="72" y="63"/>
                  </a:cubicBezTo>
                  <a:lnTo>
                    <a:pt x="37" y="99"/>
                  </a:lnTo>
                  <a:cubicBezTo>
                    <a:pt x="1" y="134"/>
                    <a:pt x="1" y="170"/>
                    <a:pt x="1" y="206"/>
                  </a:cubicBezTo>
                  <a:lnTo>
                    <a:pt x="1" y="277"/>
                  </a:lnTo>
                  <a:cubicBezTo>
                    <a:pt x="1" y="312"/>
                    <a:pt x="1" y="348"/>
                    <a:pt x="37" y="383"/>
                  </a:cubicBezTo>
                  <a:lnTo>
                    <a:pt x="179" y="561"/>
                  </a:lnTo>
                  <a:cubicBezTo>
                    <a:pt x="214" y="597"/>
                    <a:pt x="214" y="597"/>
                    <a:pt x="250" y="597"/>
                  </a:cubicBezTo>
                  <a:cubicBezTo>
                    <a:pt x="286" y="633"/>
                    <a:pt x="321" y="633"/>
                    <a:pt x="357" y="633"/>
                  </a:cubicBezTo>
                  <a:lnTo>
                    <a:pt x="428" y="633"/>
                  </a:lnTo>
                  <a:cubicBezTo>
                    <a:pt x="463" y="633"/>
                    <a:pt x="499" y="633"/>
                    <a:pt x="499" y="597"/>
                  </a:cubicBezTo>
                  <a:lnTo>
                    <a:pt x="570" y="561"/>
                  </a:lnTo>
                  <a:cubicBezTo>
                    <a:pt x="570" y="526"/>
                    <a:pt x="606" y="490"/>
                    <a:pt x="606" y="455"/>
                  </a:cubicBezTo>
                  <a:lnTo>
                    <a:pt x="606" y="383"/>
                  </a:lnTo>
                  <a:cubicBezTo>
                    <a:pt x="570" y="348"/>
                    <a:pt x="570" y="312"/>
                    <a:pt x="535" y="277"/>
                  </a:cubicBezTo>
                  <a:lnTo>
                    <a:pt x="392" y="99"/>
                  </a:lnTo>
                  <a:cubicBezTo>
                    <a:pt x="392" y="63"/>
                    <a:pt x="357" y="63"/>
                    <a:pt x="321" y="28"/>
                  </a:cubicBezTo>
                  <a:lnTo>
                    <a:pt x="250" y="28"/>
                  </a:lnTo>
                  <a:cubicBezTo>
                    <a:pt x="232" y="10"/>
                    <a:pt x="214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068;p78">
              <a:extLst>
                <a:ext uri="{FF2B5EF4-FFF2-40B4-BE49-F238E27FC236}">
                  <a16:creationId xmlns:a16="http://schemas.microsoft.com/office/drawing/2014/main" id="{491B1313-4596-47CF-A63E-2B582FC7CF5A}"/>
                </a:ext>
              </a:extLst>
            </p:cNvPr>
            <p:cNvSpPr/>
            <p:nvPr/>
          </p:nvSpPr>
          <p:spPr>
            <a:xfrm>
              <a:off x="6471550" y="1557825"/>
              <a:ext cx="11575" cy="9800"/>
            </a:xfrm>
            <a:custGeom>
              <a:avLst/>
              <a:gdLst/>
              <a:ahLst/>
              <a:cxnLst/>
              <a:rect l="l" t="t" r="r" b="b"/>
              <a:pathLst>
                <a:path w="463" h="392" extrusionOk="0">
                  <a:moveTo>
                    <a:pt x="249" y="0"/>
                  </a:moveTo>
                  <a:cubicBezTo>
                    <a:pt x="36" y="36"/>
                    <a:pt x="0" y="321"/>
                    <a:pt x="214" y="392"/>
                  </a:cubicBezTo>
                  <a:cubicBezTo>
                    <a:pt x="427" y="356"/>
                    <a:pt x="463" y="71"/>
                    <a:pt x="249" y="0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069;p78">
              <a:extLst>
                <a:ext uri="{FF2B5EF4-FFF2-40B4-BE49-F238E27FC236}">
                  <a16:creationId xmlns:a16="http://schemas.microsoft.com/office/drawing/2014/main" id="{AEB27CDD-704B-4A1A-91E5-0000BC3A2303}"/>
                </a:ext>
              </a:extLst>
            </p:cNvPr>
            <p:cNvSpPr/>
            <p:nvPr/>
          </p:nvSpPr>
          <p:spPr>
            <a:xfrm>
              <a:off x="6648550" y="1588950"/>
              <a:ext cx="12475" cy="8925"/>
            </a:xfrm>
            <a:custGeom>
              <a:avLst/>
              <a:gdLst/>
              <a:ahLst/>
              <a:cxnLst/>
              <a:rect l="l" t="t" r="r" b="b"/>
              <a:pathLst>
                <a:path w="499" h="357" extrusionOk="0">
                  <a:moveTo>
                    <a:pt x="250" y="1"/>
                  </a:moveTo>
                  <a:cubicBezTo>
                    <a:pt x="36" y="1"/>
                    <a:pt x="1" y="321"/>
                    <a:pt x="250" y="356"/>
                  </a:cubicBezTo>
                  <a:cubicBezTo>
                    <a:pt x="463" y="356"/>
                    <a:pt x="499" y="36"/>
                    <a:pt x="250" y="1"/>
                  </a:cubicBezTo>
                  <a:close/>
                </a:path>
              </a:pathLst>
            </a:custGeom>
            <a:solidFill>
              <a:srgbClr val="255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070;p78">
              <a:extLst>
                <a:ext uri="{FF2B5EF4-FFF2-40B4-BE49-F238E27FC236}">
                  <a16:creationId xmlns:a16="http://schemas.microsoft.com/office/drawing/2014/main" id="{43DD5A29-635E-4D93-9D26-2D486E18D9D6}"/>
                </a:ext>
              </a:extLst>
            </p:cNvPr>
            <p:cNvSpPr/>
            <p:nvPr/>
          </p:nvSpPr>
          <p:spPr>
            <a:xfrm>
              <a:off x="6839175" y="1612900"/>
              <a:ext cx="11925" cy="8175"/>
            </a:xfrm>
            <a:custGeom>
              <a:avLst/>
              <a:gdLst/>
              <a:ahLst/>
              <a:cxnLst/>
              <a:rect l="l" t="t" r="r" b="b"/>
              <a:pathLst>
                <a:path w="477" h="327" extrusionOk="0">
                  <a:moveTo>
                    <a:pt x="210" y="1"/>
                  </a:moveTo>
                  <a:cubicBezTo>
                    <a:pt x="23" y="1"/>
                    <a:pt x="0" y="324"/>
                    <a:pt x="204" y="324"/>
                  </a:cubicBezTo>
                  <a:cubicBezTo>
                    <a:pt x="216" y="325"/>
                    <a:pt x="227" y="326"/>
                    <a:pt x="238" y="326"/>
                  </a:cubicBezTo>
                  <a:cubicBezTo>
                    <a:pt x="455" y="326"/>
                    <a:pt x="476" y="3"/>
                    <a:pt x="239" y="3"/>
                  </a:cubicBezTo>
                  <a:cubicBezTo>
                    <a:pt x="229" y="2"/>
                    <a:pt x="219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071;p78">
              <a:extLst>
                <a:ext uri="{FF2B5EF4-FFF2-40B4-BE49-F238E27FC236}">
                  <a16:creationId xmlns:a16="http://schemas.microsoft.com/office/drawing/2014/main" id="{73BB9628-859D-484B-B9FF-1F7891C3752C}"/>
                </a:ext>
              </a:extLst>
            </p:cNvPr>
            <p:cNvSpPr/>
            <p:nvPr/>
          </p:nvSpPr>
          <p:spPr>
            <a:xfrm>
              <a:off x="6960775" y="1700375"/>
              <a:ext cx="19600" cy="20925"/>
            </a:xfrm>
            <a:custGeom>
              <a:avLst/>
              <a:gdLst/>
              <a:ahLst/>
              <a:cxnLst/>
              <a:rect l="l" t="t" r="r" b="b"/>
              <a:pathLst>
                <a:path w="784" h="837" extrusionOk="0">
                  <a:moveTo>
                    <a:pt x="268" y="0"/>
                  </a:moveTo>
                  <a:cubicBezTo>
                    <a:pt x="250" y="0"/>
                    <a:pt x="232" y="9"/>
                    <a:pt x="214" y="27"/>
                  </a:cubicBezTo>
                  <a:cubicBezTo>
                    <a:pt x="179" y="27"/>
                    <a:pt x="143" y="62"/>
                    <a:pt x="107" y="98"/>
                  </a:cubicBezTo>
                  <a:lnTo>
                    <a:pt x="36" y="134"/>
                  </a:lnTo>
                  <a:cubicBezTo>
                    <a:pt x="1" y="169"/>
                    <a:pt x="1" y="240"/>
                    <a:pt x="1" y="311"/>
                  </a:cubicBezTo>
                  <a:lnTo>
                    <a:pt x="1" y="383"/>
                  </a:lnTo>
                  <a:cubicBezTo>
                    <a:pt x="1" y="454"/>
                    <a:pt x="1" y="489"/>
                    <a:pt x="72" y="525"/>
                  </a:cubicBezTo>
                  <a:lnTo>
                    <a:pt x="214" y="703"/>
                  </a:lnTo>
                  <a:cubicBezTo>
                    <a:pt x="214" y="738"/>
                    <a:pt x="250" y="774"/>
                    <a:pt x="321" y="774"/>
                  </a:cubicBezTo>
                  <a:cubicBezTo>
                    <a:pt x="357" y="810"/>
                    <a:pt x="392" y="810"/>
                    <a:pt x="428" y="810"/>
                  </a:cubicBezTo>
                  <a:cubicBezTo>
                    <a:pt x="446" y="827"/>
                    <a:pt x="463" y="836"/>
                    <a:pt x="481" y="836"/>
                  </a:cubicBezTo>
                  <a:cubicBezTo>
                    <a:pt x="499" y="836"/>
                    <a:pt x="517" y="827"/>
                    <a:pt x="534" y="810"/>
                  </a:cubicBezTo>
                  <a:cubicBezTo>
                    <a:pt x="606" y="810"/>
                    <a:pt x="641" y="774"/>
                    <a:pt x="677" y="774"/>
                  </a:cubicBezTo>
                  <a:lnTo>
                    <a:pt x="712" y="703"/>
                  </a:lnTo>
                  <a:cubicBezTo>
                    <a:pt x="748" y="667"/>
                    <a:pt x="784" y="596"/>
                    <a:pt x="784" y="525"/>
                  </a:cubicBezTo>
                  <a:lnTo>
                    <a:pt x="784" y="454"/>
                  </a:lnTo>
                  <a:cubicBezTo>
                    <a:pt x="748" y="418"/>
                    <a:pt x="748" y="347"/>
                    <a:pt x="712" y="311"/>
                  </a:cubicBezTo>
                  <a:lnTo>
                    <a:pt x="570" y="134"/>
                  </a:lnTo>
                  <a:cubicBezTo>
                    <a:pt x="534" y="98"/>
                    <a:pt x="499" y="62"/>
                    <a:pt x="463" y="62"/>
                  </a:cubicBezTo>
                  <a:cubicBezTo>
                    <a:pt x="428" y="27"/>
                    <a:pt x="357" y="27"/>
                    <a:pt x="321" y="27"/>
                  </a:cubicBezTo>
                  <a:cubicBezTo>
                    <a:pt x="303" y="9"/>
                    <a:pt x="285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072;p78">
              <a:extLst>
                <a:ext uri="{FF2B5EF4-FFF2-40B4-BE49-F238E27FC236}">
                  <a16:creationId xmlns:a16="http://schemas.microsoft.com/office/drawing/2014/main" id="{006BD97F-91A1-4519-90A7-DEA59F8C9D2A}"/>
                </a:ext>
              </a:extLst>
            </p:cNvPr>
            <p:cNvSpPr/>
            <p:nvPr/>
          </p:nvSpPr>
          <p:spPr>
            <a:xfrm>
              <a:off x="6995475" y="2080850"/>
              <a:ext cx="15150" cy="12475"/>
            </a:xfrm>
            <a:custGeom>
              <a:avLst/>
              <a:gdLst/>
              <a:ahLst/>
              <a:cxnLst/>
              <a:rect l="l" t="t" r="r" b="b"/>
              <a:pathLst>
                <a:path w="606" h="499" extrusionOk="0">
                  <a:moveTo>
                    <a:pt x="321" y="1"/>
                  </a:moveTo>
                  <a:cubicBezTo>
                    <a:pt x="36" y="1"/>
                    <a:pt x="0" y="428"/>
                    <a:pt x="285" y="499"/>
                  </a:cubicBezTo>
                  <a:cubicBezTo>
                    <a:pt x="570" y="463"/>
                    <a:pt x="605" y="36"/>
                    <a:pt x="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073;p78">
              <a:extLst>
                <a:ext uri="{FF2B5EF4-FFF2-40B4-BE49-F238E27FC236}">
                  <a16:creationId xmlns:a16="http://schemas.microsoft.com/office/drawing/2014/main" id="{8FDCDACE-55B3-4E6B-8D68-4EED08F17848}"/>
                </a:ext>
              </a:extLst>
            </p:cNvPr>
            <p:cNvSpPr/>
            <p:nvPr/>
          </p:nvSpPr>
          <p:spPr>
            <a:xfrm>
              <a:off x="5535775" y="1730700"/>
              <a:ext cx="323800" cy="489825"/>
            </a:xfrm>
            <a:custGeom>
              <a:avLst/>
              <a:gdLst/>
              <a:ahLst/>
              <a:cxnLst/>
              <a:rect l="l" t="t" r="r" b="b"/>
              <a:pathLst>
                <a:path w="12952" h="19593" extrusionOk="0">
                  <a:moveTo>
                    <a:pt x="7366" y="0"/>
                  </a:moveTo>
                  <a:cubicBezTo>
                    <a:pt x="5712" y="0"/>
                    <a:pt x="4050" y="175"/>
                    <a:pt x="2455" y="379"/>
                  </a:cubicBezTo>
                  <a:lnTo>
                    <a:pt x="1850" y="451"/>
                  </a:lnTo>
                  <a:cubicBezTo>
                    <a:pt x="1530" y="451"/>
                    <a:pt x="1246" y="557"/>
                    <a:pt x="1032" y="771"/>
                  </a:cubicBezTo>
                  <a:cubicBezTo>
                    <a:pt x="712" y="1162"/>
                    <a:pt x="1032" y="1731"/>
                    <a:pt x="1281" y="2123"/>
                  </a:cubicBezTo>
                  <a:lnTo>
                    <a:pt x="5266" y="7638"/>
                  </a:lnTo>
                  <a:cubicBezTo>
                    <a:pt x="5586" y="8029"/>
                    <a:pt x="5835" y="8492"/>
                    <a:pt x="5978" y="9025"/>
                  </a:cubicBezTo>
                  <a:cubicBezTo>
                    <a:pt x="6120" y="9986"/>
                    <a:pt x="5408" y="10876"/>
                    <a:pt x="4732" y="11623"/>
                  </a:cubicBezTo>
                  <a:lnTo>
                    <a:pt x="961" y="15821"/>
                  </a:lnTo>
                  <a:cubicBezTo>
                    <a:pt x="498" y="16355"/>
                    <a:pt x="0" y="17174"/>
                    <a:pt x="427" y="17707"/>
                  </a:cubicBezTo>
                  <a:cubicBezTo>
                    <a:pt x="641" y="17956"/>
                    <a:pt x="961" y="18099"/>
                    <a:pt x="1281" y="18170"/>
                  </a:cubicBezTo>
                  <a:cubicBezTo>
                    <a:pt x="4768" y="18846"/>
                    <a:pt x="8291" y="19344"/>
                    <a:pt x="11849" y="19557"/>
                  </a:cubicBezTo>
                  <a:cubicBezTo>
                    <a:pt x="11908" y="19581"/>
                    <a:pt x="11966" y="19592"/>
                    <a:pt x="12022" y="19592"/>
                  </a:cubicBezTo>
                  <a:cubicBezTo>
                    <a:pt x="12300" y="19592"/>
                    <a:pt x="12513" y="19320"/>
                    <a:pt x="12453" y="19024"/>
                  </a:cubicBezTo>
                  <a:lnTo>
                    <a:pt x="12880" y="2123"/>
                  </a:lnTo>
                  <a:cubicBezTo>
                    <a:pt x="12952" y="1731"/>
                    <a:pt x="12880" y="1340"/>
                    <a:pt x="12667" y="1020"/>
                  </a:cubicBezTo>
                  <a:cubicBezTo>
                    <a:pt x="12453" y="771"/>
                    <a:pt x="12169" y="628"/>
                    <a:pt x="11849" y="557"/>
                  </a:cubicBezTo>
                  <a:cubicBezTo>
                    <a:pt x="10400" y="148"/>
                    <a:pt x="8886" y="0"/>
                    <a:pt x="7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074;p78">
              <a:extLst>
                <a:ext uri="{FF2B5EF4-FFF2-40B4-BE49-F238E27FC236}">
                  <a16:creationId xmlns:a16="http://schemas.microsoft.com/office/drawing/2014/main" id="{856194F0-F99C-47DA-8870-0FA101A3A5A0}"/>
                </a:ext>
              </a:extLst>
            </p:cNvPr>
            <p:cNvSpPr/>
            <p:nvPr/>
          </p:nvSpPr>
          <p:spPr>
            <a:xfrm>
              <a:off x="7102225" y="1903125"/>
              <a:ext cx="364725" cy="459200"/>
            </a:xfrm>
            <a:custGeom>
              <a:avLst/>
              <a:gdLst/>
              <a:ahLst/>
              <a:cxnLst/>
              <a:rect l="l" t="t" r="r" b="b"/>
              <a:pathLst>
                <a:path w="14589" h="18368" extrusionOk="0">
                  <a:moveTo>
                    <a:pt x="7045" y="0"/>
                  </a:moveTo>
                  <a:cubicBezTo>
                    <a:pt x="6169" y="0"/>
                    <a:pt x="5291" y="45"/>
                    <a:pt x="4412" y="136"/>
                  </a:cubicBezTo>
                  <a:cubicBezTo>
                    <a:pt x="4056" y="136"/>
                    <a:pt x="3701" y="243"/>
                    <a:pt x="3416" y="421"/>
                  </a:cubicBezTo>
                  <a:cubicBezTo>
                    <a:pt x="3096" y="705"/>
                    <a:pt x="2918" y="1097"/>
                    <a:pt x="2847" y="1524"/>
                  </a:cubicBezTo>
                  <a:cubicBezTo>
                    <a:pt x="2135" y="4157"/>
                    <a:pt x="1566" y="6861"/>
                    <a:pt x="1210" y="9565"/>
                  </a:cubicBezTo>
                  <a:cubicBezTo>
                    <a:pt x="1139" y="10099"/>
                    <a:pt x="996" y="10632"/>
                    <a:pt x="890" y="11166"/>
                  </a:cubicBezTo>
                  <a:cubicBezTo>
                    <a:pt x="498" y="12838"/>
                    <a:pt x="0" y="14546"/>
                    <a:pt x="107" y="16147"/>
                  </a:cubicBezTo>
                  <a:cubicBezTo>
                    <a:pt x="107" y="16468"/>
                    <a:pt x="214" y="16752"/>
                    <a:pt x="391" y="17037"/>
                  </a:cubicBezTo>
                  <a:cubicBezTo>
                    <a:pt x="641" y="17215"/>
                    <a:pt x="925" y="17322"/>
                    <a:pt x="1210" y="17357"/>
                  </a:cubicBezTo>
                  <a:cubicBezTo>
                    <a:pt x="2170" y="17505"/>
                    <a:pt x="6091" y="18367"/>
                    <a:pt x="8559" y="18367"/>
                  </a:cubicBezTo>
                  <a:cubicBezTo>
                    <a:pt x="9660" y="18367"/>
                    <a:pt x="10472" y="18196"/>
                    <a:pt x="10603" y="17713"/>
                  </a:cubicBezTo>
                  <a:cubicBezTo>
                    <a:pt x="10674" y="17179"/>
                    <a:pt x="10568" y="16610"/>
                    <a:pt x="10319" y="16147"/>
                  </a:cubicBezTo>
                  <a:lnTo>
                    <a:pt x="8540" y="12020"/>
                  </a:lnTo>
                  <a:cubicBezTo>
                    <a:pt x="8148" y="11308"/>
                    <a:pt x="7935" y="10490"/>
                    <a:pt x="7863" y="9707"/>
                  </a:cubicBezTo>
                  <a:cubicBezTo>
                    <a:pt x="7863" y="7999"/>
                    <a:pt x="9216" y="6683"/>
                    <a:pt x="10461" y="5580"/>
                  </a:cubicBezTo>
                  <a:lnTo>
                    <a:pt x="13877" y="2520"/>
                  </a:lnTo>
                  <a:cubicBezTo>
                    <a:pt x="14197" y="2235"/>
                    <a:pt x="14588" y="1773"/>
                    <a:pt x="14410" y="1346"/>
                  </a:cubicBezTo>
                  <a:cubicBezTo>
                    <a:pt x="14232" y="1061"/>
                    <a:pt x="13912" y="883"/>
                    <a:pt x="13592" y="848"/>
                  </a:cubicBezTo>
                  <a:cubicBezTo>
                    <a:pt x="11451" y="287"/>
                    <a:pt x="9256" y="0"/>
                    <a:pt x="7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059;p89">
            <a:extLst>
              <a:ext uri="{FF2B5EF4-FFF2-40B4-BE49-F238E27FC236}">
                <a16:creationId xmlns:a16="http://schemas.microsoft.com/office/drawing/2014/main" id="{21673175-CFA6-441B-BB82-EC397BFE8095}"/>
              </a:ext>
            </a:extLst>
          </p:cNvPr>
          <p:cNvGrpSpPr/>
          <p:nvPr/>
        </p:nvGrpSpPr>
        <p:grpSpPr>
          <a:xfrm rot="19867700" flipH="1">
            <a:off x="10500" y="1093275"/>
            <a:ext cx="1796303" cy="1470748"/>
            <a:chOff x="7197000" y="306950"/>
            <a:chExt cx="1524100" cy="1260700"/>
          </a:xfrm>
        </p:grpSpPr>
        <p:sp>
          <p:nvSpPr>
            <p:cNvPr id="485" name="Google Shape;4060;p89">
              <a:extLst>
                <a:ext uri="{FF2B5EF4-FFF2-40B4-BE49-F238E27FC236}">
                  <a16:creationId xmlns:a16="http://schemas.microsoft.com/office/drawing/2014/main" id="{63C6C3FF-D398-4C16-833B-E04C044B82F5}"/>
                </a:ext>
              </a:extLst>
            </p:cNvPr>
            <p:cNvSpPr/>
            <p:nvPr/>
          </p:nvSpPr>
          <p:spPr>
            <a:xfrm>
              <a:off x="7231675" y="429850"/>
              <a:ext cx="1488775" cy="876850"/>
            </a:xfrm>
            <a:custGeom>
              <a:avLst/>
              <a:gdLst/>
              <a:ahLst/>
              <a:cxnLst/>
              <a:rect l="l" t="t" r="r" b="b"/>
              <a:pathLst>
                <a:path w="59551" h="35074" extrusionOk="0">
                  <a:moveTo>
                    <a:pt x="28105" y="0"/>
                  </a:moveTo>
                  <a:cubicBezTo>
                    <a:pt x="23304" y="0"/>
                    <a:pt x="20303" y="1618"/>
                    <a:pt x="17876" y="3080"/>
                  </a:cubicBezTo>
                  <a:cubicBezTo>
                    <a:pt x="11848" y="6707"/>
                    <a:pt x="7751" y="12840"/>
                    <a:pt x="4698" y="19181"/>
                  </a:cubicBezTo>
                  <a:cubicBezTo>
                    <a:pt x="4410" y="19859"/>
                    <a:pt x="4045" y="20486"/>
                    <a:pt x="3601" y="21060"/>
                  </a:cubicBezTo>
                  <a:cubicBezTo>
                    <a:pt x="2740" y="22051"/>
                    <a:pt x="1540" y="22573"/>
                    <a:pt x="261" y="22886"/>
                  </a:cubicBezTo>
                  <a:cubicBezTo>
                    <a:pt x="157" y="23408"/>
                    <a:pt x="79" y="23956"/>
                    <a:pt x="0" y="24478"/>
                  </a:cubicBezTo>
                  <a:cubicBezTo>
                    <a:pt x="3158" y="25418"/>
                    <a:pt x="6916" y="29306"/>
                    <a:pt x="9395" y="30585"/>
                  </a:cubicBezTo>
                  <a:cubicBezTo>
                    <a:pt x="15005" y="33508"/>
                    <a:pt x="20198" y="35073"/>
                    <a:pt x="26670" y="35073"/>
                  </a:cubicBezTo>
                  <a:cubicBezTo>
                    <a:pt x="31681" y="35073"/>
                    <a:pt x="35203" y="34395"/>
                    <a:pt x="39327" y="31655"/>
                  </a:cubicBezTo>
                  <a:cubicBezTo>
                    <a:pt x="41063" y="30506"/>
                    <a:pt x="45072" y="24835"/>
                    <a:pt x="47395" y="24835"/>
                  </a:cubicBezTo>
                  <a:cubicBezTo>
                    <a:pt x="47447" y="24835"/>
                    <a:pt x="47497" y="24838"/>
                    <a:pt x="47547" y="24844"/>
                  </a:cubicBezTo>
                  <a:cubicBezTo>
                    <a:pt x="47786" y="24823"/>
                    <a:pt x="48025" y="24813"/>
                    <a:pt x="48264" y="24813"/>
                  </a:cubicBezTo>
                  <a:cubicBezTo>
                    <a:pt x="50705" y="24813"/>
                    <a:pt x="53089" y="25875"/>
                    <a:pt x="55062" y="27349"/>
                  </a:cubicBezTo>
                  <a:cubicBezTo>
                    <a:pt x="55871" y="28027"/>
                    <a:pt x="56733" y="28654"/>
                    <a:pt x="57620" y="29228"/>
                  </a:cubicBezTo>
                  <a:cubicBezTo>
                    <a:pt x="57933" y="28471"/>
                    <a:pt x="58220" y="27714"/>
                    <a:pt x="58455" y="26905"/>
                  </a:cubicBezTo>
                  <a:cubicBezTo>
                    <a:pt x="59551" y="23121"/>
                    <a:pt x="59420" y="19050"/>
                    <a:pt x="58063" y="15319"/>
                  </a:cubicBezTo>
                  <a:cubicBezTo>
                    <a:pt x="56759" y="16049"/>
                    <a:pt x="55480" y="16858"/>
                    <a:pt x="54280" y="17746"/>
                  </a:cubicBezTo>
                  <a:cubicBezTo>
                    <a:pt x="52296" y="19076"/>
                    <a:pt x="50104" y="20355"/>
                    <a:pt x="47703" y="20407"/>
                  </a:cubicBezTo>
                  <a:cubicBezTo>
                    <a:pt x="47703" y="20407"/>
                    <a:pt x="46555" y="20407"/>
                    <a:pt x="46633" y="19938"/>
                  </a:cubicBezTo>
                  <a:cubicBezTo>
                    <a:pt x="46697" y="19553"/>
                    <a:pt x="48142" y="19518"/>
                    <a:pt x="48665" y="19518"/>
                  </a:cubicBezTo>
                  <a:cubicBezTo>
                    <a:pt x="48781" y="19518"/>
                    <a:pt x="48852" y="19520"/>
                    <a:pt x="48852" y="19520"/>
                  </a:cubicBezTo>
                  <a:cubicBezTo>
                    <a:pt x="49452" y="18241"/>
                    <a:pt x="49687" y="16806"/>
                    <a:pt x="49556" y="15397"/>
                  </a:cubicBezTo>
                  <a:cubicBezTo>
                    <a:pt x="49269" y="13153"/>
                    <a:pt x="45433" y="8690"/>
                    <a:pt x="41075" y="4802"/>
                  </a:cubicBezTo>
                  <a:cubicBezTo>
                    <a:pt x="36691" y="914"/>
                    <a:pt x="33351" y="0"/>
                    <a:pt x="28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061;p89">
              <a:extLst>
                <a:ext uri="{FF2B5EF4-FFF2-40B4-BE49-F238E27FC236}">
                  <a16:creationId xmlns:a16="http://schemas.microsoft.com/office/drawing/2014/main" id="{C1CF3D11-4940-4D36-B07C-ED5374822EB6}"/>
                </a:ext>
              </a:extLst>
            </p:cNvPr>
            <p:cNvSpPr/>
            <p:nvPr/>
          </p:nvSpPr>
          <p:spPr>
            <a:xfrm>
              <a:off x="7508275" y="462450"/>
              <a:ext cx="97250" cy="190550"/>
            </a:xfrm>
            <a:custGeom>
              <a:avLst/>
              <a:gdLst/>
              <a:ahLst/>
              <a:cxnLst/>
              <a:rect l="l" t="t" r="r" b="b"/>
              <a:pathLst>
                <a:path w="3890" h="7622" extrusionOk="0">
                  <a:moveTo>
                    <a:pt x="895" y="0"/>
                  </a:moveTo>
                  <a:cubicBezTo>
                    <a:pt x="832" y="0"/>
                    <a:pt x="765" y="29"/>
                    <a:pt x="732" y="79"/>
                  </a:cubicBezTo>
                  <a:cubicBezTo>
                    <a:pt x="679" y="184"/>
                    <a:pt x="601" y="314"/>
                    <a:pt x="549" y="419"/>
                  </a:cubicBezTo>
                  <a:cubicBezTo>
                    <a:pt x="392" y="732"/>
                    <a:pt x="288" y="1045"/>
                    <a:pt x="210" y="1384"/>
                  </a:cubicBezTo>
                  <a:cubicBezTo>
                    <a:pt x="157" y="1593"/>
                    <a:pt x="105" y="1828"/>
                    <a:pt x="79" y="2089"/>
                  </a:cubicBezTo>
                  <a:cubicBezTo>
                    <a:pt x="53" y="2350"/>
                    <a:pt x="27" y="2611"/>
                    <a:pt x="27" y="2872"/>
                  </a:cubicBezTo>
                  <a:cubicBezTo>
                    <a:pt x="1" y="3159"/>
                    <a:pt x="27" y="3446"/>
                    <a:pt x="53" y="3707"/>
                  </a:cubicBezTo>
                  <a:cubicBezTo>
                    <a:pt x="79" y="3994"/>
                    <a:pt x="131" y="4281"/>
                    <a:pt x="210" y="4568"/>
                  </a:cubicBezTo>
                  <a:cubicBezTo>
                    <a:pt x="262" y="4855"/>
                    <a:pt x="314" y="5142"/>
                    <a:pt x="366" y="5429"/>
                  </a:cubicBezTo>
                  <a:cubicBezTo>
                    <a:pt x="392" y="5716"/>
                    <a:pt x="471" y="5977"/>
                    <a:pt x="575" y="6238"/>
                  </a:cubicBezTo>
                  <a:cubicBezTo>
                    <a:pt x="705" y="6447"/>
                    <a:pt x="862" y="6656"/>
                    <a:pt x="1071" y="6812"/>
                  </a:cubicBezTo>
                  <a:cubicBezTo>
                    <a:pt x="1253" y="6969"/>
                    <a:pt x="1436" y="7099"/>
                    <a:pt x="1645" y="7204"/>
                  </a:cubicBezTo>
                  <a:cubicBezTo>
                    <a:pt x="1828" y="7308"/>
                    <a:pt x="2036" y="7386"/>
                    <a:pt x="2245" y="7465"/>
                  </a:cubicBezTo>
                  <a:lnTo>
                    <a:pt x="2532" y="7543"/>
                  </a:lnTo>
                  <a:lnTo>
                    <a:pt x="2767" y="7595"/>
                  </a:lnTo>
                  <a:cubicBezTo>
                    <a:pt x="2898" y="7595"/>
                    <a:pt x="3028" y="7621"/>
                    <a:pt x="3185" y="7621"/>
                  </a:cubicBezTo>
                  <a:lnTo>
                    <a:pt x="3315" y="7621"/>
                  </a:lnTo>
                  <a:cubicBezTo>
                    <a:pt x="3446" y="7621"/>
                    <a:pt x="3576" y="7569"/>
                    <a:pt x="3602" y="7439"/>
                  </a:cubicBezTo>
                  <a:lnTo>
                    <a:pt x="3654" y="7282"/>
                  </a:lnTo>
                  <a:cubicBezTo>
                    <a:pt x="3706" y="7178"/>
                    <a:pt x="3733" y="7047"/>
                    <a:pt x="3759" y="6917"/>
                  </a:cubicBezTo>
                  <a:cubicBezTo>
                    <a:pt x="3785" y="6838"/>
                    <a:pt x="3811" y="6760"/>
                    <a:pt x="3811" y="6656"/>
                  </a:cubicBezTo>
                  <a:cubicBezTo>
                    <a:pt x="3811" y="6577"/>
                    <a:pt x="3837" y="6473"/>
                    <a:pt x="3837" y="6369"/>
                  </a:cubicBezTo>
                  <a:cubicBezTo>
                    <a:pt x="3863" y="6186"/>
                    <a:pt x="3889" y="5977"/>
                    <a:pt x="3863" y="5768"/>
                  </a:cubicBezTo>
                  <a:cubicBezTo>
                    <a:pt x="3863" y="5560"/>
                    <a:pt x="3837" y="5325"/>
                    <a:pt x="3785" y="5142"/>
                  </a:cubicBezTo>
                  <a:cubicBezTo>
                    <a:pt x="3759" y="4933"/>
                    <a:pt x="3680" y="4725"/>
                    <a:pt x="3576" y="4542"/>
                  </a:cubicBezTo>
                  <a:cubicBezTo>
                    <a:pt x="3446" y="4359"/>
                    <a:pt x="3289" y="4203"/>
                    <a:pt x="3106" y="4046"/>
                  </a:cubicBezTo>
                  <a:cubicBezTo>
                    <a:pt x="2924" y="3916"/>
                    <a:pt x="2767" y="3733"/>
                    <a:pt x="2637" y="3550"/>
                  </a:cubicBezTo>
                  <a:cubicBezTo>
                    <a:pt x="2480" y="3368"/>
                    <a:pt x="2376" y="3185"/>
                    <a:pt x="2245" y="3002"/>
                  </a:cubicBezTo>
                  <a:cubicBezTo>
                    <a:pt x="2141" y="2820"/>
                    <a:pt x="2010" y="2637"/>
                    <a:pt x="1906" y="2454"/>
                  </a:cubicBezTo>
                  <a:cubicBezTo>
                    <a:pt x="1697" y="2089"/>
                    <a:pt x="1541" y="1724"/>
                    <a:pt x="1384" y="1358"/>
                  </a:cubicBezTo>
                  <a:cubicBezTo>
                    <a:pt x="1332" y="1202"/>
                    <a:pt x="1280" y="1019"/>
                    <a:pt x="1227" y="888"/>
                  </a:cubicBezTo>
                  <a:cubicBezTo>
                    <a:pt x="1201" y="732"/>
                    <a:pt x="1175" y="601"/>
                    <a:pt x="1149" y="497"/>
                  </a:cubicBezTo>
                  <a:cubicBezTo>
                    <a:pt x="1097" y="288"/>
                    <a:pt x="1071" y="158"/>
                    <a:pt x="1071" y="158"/>
                  </a:cubicBezTo>
                  <a:cubicBezTo>
                    <a:pt x="1045" y="106"/>
                    <a:pt x="1019" y="53"/>
                    <a:pt x="993" y="27"/>
                  </a:cubicBezTo>
                  <a:cubicBezTo>
                    <a:pt x="965" y="9"/>
                    <a:pt x="930" y="0"/>
                    <a:pt x="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062;p89">
              <a:extLst>
                <a:ext uri="{FF2B5EF4-FFF2-40B4-BE49-F238E27FC236}">
                  <a16:creationId xmlns:a16="http://schemas.microsoft.com/office/drawing/2014/main" id="{038E869C-D735-43CF-BED4-636E676C23F1}"/>
                </a:ext>
              </a:extLst>
            </p:cNvPr>
            <p:cNvSpPr/>
            <p:nvPr/>
          </p:nvSpPr>
          <p:spPr>
            <a:xfrm>
              <a:off x="7550050" y="397875"/>
              <a:ext cx="86775" cy="227200"/>
            </a:xfrm>
            <a:custGeom>
              <a:avLst/>
              <a:gdLst/>
              <a:ahLst/>
              <a:cxnLst/>
              <a:rect l="l" t="t" r="r" b="b"/>
              <a:pathLst>
                <a:path w="3471" h="9088" extrusionOk="0">
                  <a:moveTo>
                    <a:pt x="1403" y="1"/>
                  </a:moveTo>
                  <a:cubicBezTo>
                    <a:pt x="1345" y="1"/>
                    <a:pt x="1287" y="35"/>
                    <a:pt x="1253" y="105"/>
                  </a:cubicBezTo>
                  <a:cubicBezTo>
                    <a:pt x="1253" y="105"/>
                    <a:pt x="1174" y="236"/>
                    <a:pt x="1070" y="470"/>
                  </a:cubicBezTo>
                  <a:cubicBezTo>
                    <a:pt x="992" y="601"/>
                    <a:pt x="913" y="757"/>
                    <a:pt x="861" y="914"/>
                  </a:cubicBezTo>
                  <a:cubicBezTo>
                    <a:pt x="783" y="1071"/>
                    <a:pt x="705" y="1279"/>
                    <a:pt x="626" y="1488"/>
                  </a:cubicBezTo>
                  <a:cubicBezTo>
                    <a:pt x="574" y="1723"/>
                    <a:pt x="496" y="1958"/>
                    <a:pt x="418" y="2219"/>
                  </a:cubicBezTo>
                  <a:cubicBezTo>
                    <a:pt x="339" y="2480"/>
                    <a:pt x="287" y="2741"/>
                    <a:pt x="235" y="3028"/>
                  </a:cubicBezTo>
                  <a:cubicBezTo>
                    <a:pt x="183" y="3315"/>
                    <a:pt x="157" y="3628"/>
                    <a:pt x="104" y="3941"/>
                  </a:cubicBezTo>
                  <a:cubicBezTo>
                    <a:pt x="52" y="4254"/>
                    <a:pt x="52" y="4541"/>
                    <a:pt x="52" y="4881"/>
                  </a:cubicBezTo>
                  <a:cubicBezTo>
                    <a:pt x="78" y="5194"/>
                    <a:pt x="26" y="5533"/>
                    <a:pt x="26" y="5846"/>
                  </a:cubicBezTo>
                  <a:cubicBezTo>
                    <a:pt x="0" y="6159"/>
                    <a:pt x="0" y="6499"/>
                    <a:pt x="78" y="6786"/>
                  </a:cubicBezTo>
                  <a:cubicBezTo>
                    <a:pt x="157" y="7073"/>
                    <a:pt x="287" y="7334"/>
                    <a:pt x="444" y="7568"/>
                  </a:cubicBezTo>
                  <a:cubicBezTo>
                    <a:pt x="522" y="7699"/>
                    <a:pt x="626" y="7803"/>
                    <a:pt x="705" y="7908"/>
                  </a:cubicBezTo>
                  <a:cubicBezTo>
                    <a:pt x="783" y="8012"/>
                    <a:pt x="887" y="8090"/>
                    <a:pt x="966" y="8195"/>
                  </a:cubicBezTo>
                  <a:cubicBezTo>
                    <a:pt x="1148" y="8351"/>
                    <a:pt x="1357" y="8508"/>
                    <a:pt x="1540" y="8638"/>
                  </a:cubicBezTo>
                  <a:cubicBezTo>
                    <a:pt x="1722" y="8743"/>
                    <a:pt x="1905" y="8821"/>
                    <a:pt x="2088" y="8899"/>
                  </a:cubicBezTo>
                  <a:cubicBezTo>
                    <a:pt x="2218" y="8952"/>
                    <a:pt x="2349" y="9004"/>
                    <a:pt x="2505" y="9030"/>
                  </a:cubicBezTo>
                  <a:lnTo>
                    <a:pt x="2662" y="9082"/>
                  </a:lnTo>
                  <a:cubicBezTo>
                    <a:pt x="2676" y="9085"/>
                    <a:pt x="2690" y="9087"/>
                    <a:pt x="2704" y="9087"/>
                  </a:cubicBezTo>
                  <a:cubicBezTo>
                    <a:pt x="2799" y="9087"/>
                    <a:pt x="2904" y="9016"/>
                    <a:pt x="2949" y="8925"/>
                  </a:cubicBezTo>
                  <a:lnTo>
                    <a:pt x="3001" y="8769"/>
                  </a:lnTo>
                  <a:cubicBezTo>
                    <a:pt x="3053" y="8665"/>
                    <a:pt x="3105" y="8534"/>
                    <a:pt x="3158" y="8404"/>
                  </a:cubicBezTo>
                  <a:cubicBezTo>
                    <a:pt x="3210" y="8247"/>
                    <a:pt x="3262" y="8038"/>
                    <a:pt x="3314" y="7856"/>
                  </a:cubicBezTo>
                  <a:cubicBezTo>
                    <a:pt x="3340" y="7647"/>
                    <a:pt x="3392" y="7438"/>
                    <a:pt x="3419" y="7203"/>
                  </a:cubicBezTo>
                  <a:cubicBezTo>
                    <a:pt x="3445" y="6994"/>
                    <a:pt x="3471" y="6760"/>
                    <a:pt x="3471" y="6551"/>
                  </a:cubicBezTo>
                  <a:cubicBezTo>
                    <a:pt x="3471" y="6316"/>
                    <a:pt x="3445" y="6081"/>
                    <a:pt x="3366" y="5846"/>
                  </a:cubicBezTo>
                  <a:cubicBezTo>
                    <a:pt x="3288" y="5637"/>
                    <a:pt x="3184" y="5403"/>
                    <a:pt x="3053" y="5194"/>
                  </a:cubicBezTo>
                  <a:cubicBezTo>
                    <a:pt x="2897" y="4985"/>
                    <a:pt x="2766" y="4750"/>
                    <a:pt x="2662" y="4489"/>
                  </a:cubicBezTo>
                  <a:cubicBezTo>
                    <a:pt x="2505" y="3993"/>
                    <a:pt x="2323" y="3498"/>
                    <a:pt x="2192" y="3002"/>
                  </a:cubicBezTo>
                  <a:cubicBezTo>
                    <a:pt x="2035" y="2506"/>
                    <a:pt x="1905" y="2036"/>
                    <a:pt x="1827" y="1619"/>
                  </a:cubicBezTo>
                  <a:cubicBezTo>
                    <a:pt x="1801" y="1410"/>
                    <a:pt x="1748" y="1201"/>
                    <a:pt x="1722" y="1045"/>
                  </a:cubicBezTo>
                  <a:cubicBezTo>
                    <a:pt x="1696" y="862"/>
                    <a:pt x="1670" y="705"/>
                    <a:pt x="1644" y="575"/>
                  </a:cubicBezTo>
                  <a:cubicBezTo>
                    <a:pt x="1618" y="314"/>
                    <a:pt x="1592" y="183"/>
                    <a:pt x="1592" y="183"/>
                  </a:cubicBezTo>
                  <a:cubicBezTo>
                    <a:pt x="1566" y="105"/>
                    <a:pt x="1540" y="53"/>
                    <a:pt x="1487" y="27"/>
                  </a:cubicBezTo>
                  <a:cubicBezTo>
                    <a:pt x="1461" y="9"/>
                    <a:pt x="1432" y="1"/>
                    <a:pt x="1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063;p89">
              <a:extLst>
                <a:ext uri="{FF2B5EF4-FFF2-40B4-BE49-F238E27FC236}">
                  <a16:creationId xmlns:a16="http://schemas.microsoft.com/office/drawing/2014/main" id="{B3D7DB1E-3AB7-4569-8B29-905312B6DDB5}"/>
                </a:ext>
              </a:extLst>
            </p:cNvPr>
            <p:cNvSpPr/>
            <p:nvPr/>
          </p:nvSpPr>
          <p:spPr>
            <a:xfrm>
              <a:off x="7595700" y="344050"/>
              <a:ext cx="86800" cy="270950"/>
            </a:xfrm>
            <a:custGeom>
              <a:avLst/>
              <a:gdLst/>
              <a:ahLst/>
              <a:cxnLst/>
              <a:rect l="l" t="t" r="r" b="b"/>
              <a:pathLst>
                <a:path w="3472" h="10838" extrusionOk="0">
                  <a:moveTo>
                    <a:pt x="3067" y="1"/>
                  </a:moveTo>
                  <a:cubicBezTo>
                    <a:pt x="3021" y="1"/>
                    <a:pt x="2976" y="14"/>
                    <a:pt x="2950" y="40"/>
                  </a:cubicBezTo>
                  <a:lnTo>
                    <a:pt x="2610" y="405"/>
                  </a:lnTo>
                  <a:cubicBezTo>
                    <a:pt x="2480" y="562"/>
                    <a:pt x="2375" y="692"/>
                    <a:pt x="2271" y="849"/>
                  </a:cubicBezTo>
                  <a:cubicBezTo>
                    <a:pt x="2114" y="1058"/>
                    <a:pt x="1958" y="1266"/>
                    <a:pt x="1827" y="1475"/>
                  </a:cubicBezTo>
                  <a:cubicBezTo>
                    <a:pt x="1671" y="1710"/>
                    <a:pt x="1540" y="1997"/>
                    <a:pt x="1384" y="2258"/>
                  </a:cubicBezTo>
                  <a:cubicBezTo>
                    <a:pt x="1227" y="2519"/>
                    <a:pt x="1071" y="2858"/>
                    <a:pt x="940" y="3171"/>
                  </a:cubicBezTo>
                  <a:cubicBezTo>
                    <a:pt x="836" y="3511"/>
                    <a:pt x="705" y="3850"/>
                    <a:pt x="601" y="4215"/>
                  </a:cubicBezTo>
                  <a:cubicBezTo>
                    <a:pt x="470" y="4581"/>
                    <a:pt x="392" y="4946"/>
                    <a:pt x="340" y="5311"/>
                  </a:cubicBezTo>
                  <a:cubicBezTo>
                    <a:pt x="262" y="5703"/>
                    <a:pt x="157" y="6068"/>
                    <a:pt x="105" y="6460"/>
                  </a:cubicBezTo>
                  <a:cubicBezTo>
                    <a:pt x="27" y="6825"/>
                    <a:pt x="1" y="7216"/>
                    <a:pt x="27" y="7608"/>
                  </a:cubicBezTo>
                  <a:cubicBezTo>
                    <a:pt x="53" y="7947"/>
                    <a:pt x="157" y="8286"/>
                    <a:pt x="288" y="8625"/>
                  </a:cubicBezTo>
                  <a:cubicBezTo>
                    <a:pt x="366" y="8782"/>
                    <a:pt x="444" y="8913"/>
                    <a:pt x="523" y="9069"/>
                  </a:cubicBezTo>
                  <a:cubicBezTo>
                    <a:pt x="601" y="9200"/>
                    <a:pt x="679" y="9330"/>
                    <a:pt x="784" y="9461"/>
                  </a:cubicBezTo>
                  <a:cubicBezTo>
                    <a:pt x="940" y="9695"/>
                    <a:pt x="1123" y="9930"/>
                    <a:pt x="1332" y="10113"/>
                  </a:cubicBezTo>
                  <a:cubicBezTo>
                    <a:pt x="1436" y="10217"/>
                    <a:pt x="1514" y="10296"/>
                    <a:pt x="1619" y="10348"/>
                  </a:cubicBezTo>
                  <a:cubicBezTo>
                    <a:pt x="1697" y="10426"/>
                    <a:pt x="1801" y="10478"/>
                    <a:pt x="1880" y="10530"/>
                  </a:cubicBezTo>
                  <a:cubicBezTo>
                    <a:pt x="2010" y="10635"/>
                    <a:pt x="2167" y="10687"/>
                    <a:pt x="2297" y="10765"/>
                  </a:cubicBezTo>
                  <a:lnTo>
                    <a:pt x="2454" y="10818"/>
                  </a:lnTo>
                  <a:cubicBezTo>
                    <a:pt x="2489" y="10832"/>
                    <a:pt x="2524" y="10838"/>
                    <a:pt x="2557" y="10838"/>
                  </a:cubicBezTo>
                  <a:cubicBezTo>
                    <a:pt x="2648" y="10838"/>
                    <a:pt x="2729" y="10790"/>
                    <a:pt x="2767" y="10713"/>
                  </a:cubicBezTo>
                  <a:lnTo>
                    <a:pt x="2819" y="10557"/>
                  </a:lnTo>
                  <a:cubicBezTo>
                    <a:pt x="2871" y="10452"/>
                    <a:pt x="2923" y="10296"/>
                    <a:pt x="2976" y="10139"/>
                  </a:cubicBezTo>
                  <a:cubicBezTo>
                    <a:pt x="3028" y="9956"/>
                    <a:pt x="3106" y="9748"/>
                    <a:pt x="3158" y="9539"/>
                  </a:cubicBezTo>
                  <a:cubicBezTo>
                    <a:pt x="3210" y="9304"/>
                    <a:pt x="3289" y="9069"/>
                    <a:pt x="3315" y="8808"/>
                  </a:cubicBezTo>
                  <a:cubicBezTo>
                    <a:pt x="3367" y="8573"/>
                    <a:pt x="3393" y="8312"/>
                    <a:pt x="3419" y="8051"/>
                  </a:cubicBezTo>
                  <a:cubicBezTo>
                    <a:pt x="3471" y="7764"/>
                    <a:pt x="3471" y="7503"/>
                    <a:pt x="3419" y="7216"/>
                  </a:cubicBezTo>
                  <a:cubicBezTo>
                    <a:pt x="3367" y="6929"/>
                    <a:pt x="3289" y="6668"/>
                    <a:pt x="3184" y="6381"/>
                  </a:cubicBezTo>
                  <a:cubicBezTo>
                    <a:pt x="3080" y="6094"/>
                    <a:pt x="3002" y="5781"/>
                    <a:pt x="2976" y="5468"/>
                  </a:cubicBezTo>
                  <a:cubicBezTo>
                    <a:pt x="2950" y="5155"/>
                    <a:pt x="2923" y="4842"/>
                    <a:pt x="2897" y="4528"/>
                  </a:cubicBezTo>
                  <a:cubicBezTo>
                    <a:pt x="2871" y="4215"/>
                    <a:pt x="2845" y="3902"/>
                    <a:pt x="2871" y="3615"/>
                  </a:cubicBezTo>
                  <a:cubicBezTo>
                    <a:pt x="2871" y="3302"/>
                    <a:pt x="2871" y="3015"/>
                    <a:pt x="2897" y="2728"/>
                  </a:cubicBezTo>
                  <a:cubicBezTo>
                    <a:pt x="2897" y="2441"/>
                    <a:pt x="2923" y="2180"/>
                    <a:pt x="2950" y="1919"/>
                  </a:cubicBezTo>
                  <a:cubicBezTo>
                    <a:pt x="2976" y="1814"/>
                    <a:pt x="2976" y="1684"/>
                    <a:pt x="3002" y="1580"/>
                  </a:cubicBezTo>
                  <a:cubicBezTo>
                    <a:pt x="3002" y="1449"/>
                    <a:pt x="3028" y="1345"/>
                    <a:pt x="3054" y="1240"/>
                  </a:cubicBezTo>
                  <a:cubicBezTo>
                    <a:pt x="3080" y="1032"/>
                    <a:pt x="3106" y="849"/>
                    <a:pt x="3158" y="692"/>
                  </a:cubicBezTo>
                  <a:lnTo>
                    <a:pt x="3237" y="223"/>
                  </a:lnTo>
                  <a:cubicBezTo>
                    <a:pt x="3263" y="170"/>
                    <a:pt x="3237" y="92"/>
                    <a:pt x="3184" y="40"/>
                  </a:cubicBezTo>
                  <a:cubicBezTo>
                    <a:pt x="3158" y="14"/>
                    <a:pt x="3113" y="1"/>
                    <a:pt x="3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064;p89">
              <a:extLst>
                <a:ext uri="{FF2B5EF4-FFF2-40B4-BE49-F238E27FC236}">
                  <a16:creationId xmlns:a16="http://schemas.microsoft.com/office/drawing/2014/main" id="{299F733D-A892-413E-A956-8C916594F969}"/>
                </a:ext>
              </a:extLst>
            </p:cNvPr>
            <p:cNvSpPr/>
            <p:nvPr/>
          </p:nvSpPr>
          <p:spPr>
            <a:xfrm>
              <a:off x="7653775" y="307025"/>
              <a:ext cx="120050" cy="314950"/>
            </a:xfrm>
            <a:custGeom>
              <a:avLst/>
              <a:gdLst/>
              <a:ahLst/>
              <a:cxnLst/>
              <a:rect l="l" t="t" r="r" b="b"/>
              <a:pathLst>
                <a:path w="4802" h="12598" extrusionOk="0">
                  <a:moveTo>
                    <a:pt x="4642" y="1"/>
                  </a:moveTo>
                  <a:cubicBezTo>
                    <a:pt x="4600" y="1"/>
                    <a:pt x="4554" y="20"/>
                    <a:pt x="4515" y="60"/>
                  </a:cubicBezTo>
                  <a:lnTo>
                    <a:pt x="4097" y="451"/>
                  </a:lnTo>
                  <a:cubicBezTo>
                    <a:pt x="3941" y="581"/>
                    <a:pt x="3784" y="738"/>
                    <a:pt x="3628" y="921"/>
                  </a:cubicBezTo>
                  <a:cubicBezTo>
                    <a:pt x="3419" y="1129"/>
                    <a:pt x="3236" y="1338"/>
                    <a:pt x="3053" y="1573"/>
                  </a:cubicBezTo>
                  <a:cubicBezTo>
                    <a:pt x="2845" y="1834"/>
                    <a:pt x="2636" y="2095"/>
                    <a:pt x="2427" y="2434"/>
                  </a:cubicBezTo>
                  <a:cubicBezTo>
                    <a:pt x="2297" y="2591"/>
                    <a:pt x="2192" y="2747"/>
                    <a:pt x="2088" y="2904"/>
                  </a:cubicBezTo>
                  <a:cubicBezTo>
                    <a:pt x="1984" y="3087"/>
                    <a:pt x="1879" y="3243"/>
                    <a:pt x="1775" y="3426"/>
                  </a:cubicBezTo>
                  <a:cubicBezTo>
                    <a:pt x="1566" y="3791"/>
                    <a:pt x="1383" y="4183"/>
                    <a:pt x="1227" y="4574"/>
                  </a:cubicBezTo>
                  <a:cubicBezTo>
                    <a:pt x="1044" y="4966"/>
                    <a:pt x="861" y="5383"/>
                    <a:pt x="731" y="5801"/>
                  </a:cubicBezTo>
                  <a:cubicBezTo>
                    <a:pt x="627" y="6218"/>
                    <a:pt x="444" y="6662"/>
                    <a:pt x="313" y="7079"/>
                  </a:cubicBezTo>
                  <a:cubicBezTo>
                    <a:pt x="157" y="7497"/>
                    <a:pt x="52" y="7914"/>
                    <a:pt x="26" y="8358"/>
                  </a:cubicBezTo>
                  <a:cubicBezTo>
                    <a:pt x="0" y="8776"/>
                    <a:pt x="26" y="9193"/>
                    <a:pt x="131" y="9585"/>
                  </a:cubicBezTo>
                  <a:cubicBezTo>
                    <a:pt x="183" y="9767"/>
                    <a:pt x="209" y="9950"/>
                    <a:pt x="287" y="10133"/>
                  </a:cubicBezTo>
                  <a:cubicBezTo>
                    <a:pt x="339" y="10315"/>
                    <a:pt x="418" y="10498"/>
                    <a:pt x="470" y="10654"/>
                  </a:cubicBezTo>
                  <a:cubicBezTo>
                    <a:pt x="548" y="10811"/>
                    <a:pt x="600" y="10968"/>
                    <a:pt x="705" y="11098"/>
                  </a:cubicBezTo>
                  <a:cubicBezTo>
                    <a:pt x="783" y="11255"/>
                    <a:pt x="861" y="11385"/>
                    <a:pt x="940" y="11490"/>
                  </a:cubicBezTo>
                  <a:cubicBezTo>
                    <a:pt x="1018" y="11620"/>
                    <a:pt x="1096" y="11724"/>
                    <a:pt x="1175" y="11829"/>
                  </a:cubicBezTo>
                  <a:cubicBezTo>
                    <a:pt x="1253" y="11933"/>
                    <a:pt x="1357" y="12011"/>
                    <a:pt x="1436" y="12090"/>
                  </a:cubicBezTo>
                  <a:cubicBezTo>
                    <a:pt x="1540" y="12220"/>
                    <a:pt x="1670" y="12351"/>
                    <a:pt x="1801" y="12455"/>
                  </a:cubicBezTo>
                  <a:cubicBezTo>
                    <a:pt x="1905" y="12533"/>
                    <a:pt x="1957" y="12559"/>
                    <a:pt x="1957" y="12559"/>
                  </a:cubicBezTo>
                  <a:cubicBezTo>
                    <a:pt x="1992" y="12586"/>
                    <a:pt x="2030" y="12597"/>
                    <a:pt x="2068" y="12597"/>
                  </a:cubicBezTo>
                  <a:cubicBezTo>
                    <a:pt x="2143" y="12597"/>
                    <a:pt x="2218" y="12551"/>
                    <a:pt x="2271" y="12481"/>
                  </a:cubicBezTo>
                  <a:cubicBezTo>
                    <a:pt x="2297" y="12429"/>
                    <a:pt x="2323" y="12377"/>
                    <a:pt x="2349" y="12325"/>
                  </a:cubicBezTo>
                  <a:cubicBezTo>
                    <a:pt x="2401" y="12220"/>
                    <a:pt x="2505" y="12038"/>
                    <a:pt x="2558" y="11881"/>
                  </a:cubicBezTo>
                  <a:cubicBezTo>
                    <a:pt x="2636" y="11698"/>
                    <a:pt x="2740" y="11463"/>
                    <a:pt x="2845" y="11229"/>
                  </a:cubicBezTo>
                  <a:cubicBezTo>
                    <a:pt x="2923" y="10968"/>
                    <a:pt x="3001" y="10707"/>
                    <a:pt x="3080" y="10420"/>
                  </a:cubicBezTo>
                  <a:cubicBezTo>
                    <a:pt x="3158" y="10133"/>
                    <a:pt x="3262" y="9819"/>
                    <a:pt x="3314" y="9506"/>
                  </a:cubicBezTo>
                  <a:cubicBezTo>
                    <a:pt x="3393" y="9193"/>
                    <a:pt x="3419" y="8854"/>
                    <a:pt x="3445" y="8515"/>
                  </a:cubicBezTo>
                  <a:cubicBezTo>
                    <a:pt x="3419" y="8175"/>
                    <a:pt x="3419" y="7810"/>
                    <a:pt x="3367" y="7471"/>
                  </a:cubicBezTo>
                  <a:cubicBezTo>
                    <a:pt x="3314" y="7079"/>
                    <a:pt x="3288" y="6714"/>
                    <a:pt x="3314" y="6323"/>
                  </a:cubicBezTo>
                  <a:cubicBezTo>
                    <a:pt x="3340" y="5957"/>
                    <a:pt x="3367" y="5592"/>
                    <a:pt x="3419" y="5200"/>
                  </a:cubicBezTo>
                  <a:cubicBezTo>
                    <a:pt x="3471" y="4835"/>
                    <a:pt x="3497" y="4470"/>
                    <a:pt x="3575" y="4104"/>
                  </a:cubicBezTo>
                  <a:cubicBezTo>
                    <a:pt x="3654" y="3765"/>
                    <a:pt x="3732" y="3400"/>
                    <a:pt x="3810" y="3087"/>
                  </a:cubicBezTo>
                  <a:cubicBezTo>
                    <a:pt x="3889" y="2774"/>
                    <a:pt x="3967" y="2460"/>
                    <a:pt x="4071" y="2147"/>
                  </a:cubicBezTo>
                  <a:lnTo>
                    <a:pt x="4202" y="1730"/>
                  </a:lnTo>
                  <a:cubicBezTo>
                    <a:pt x="4228" y="1625"/>
                    <a:pt x="4280" y="1495"/>
                    <a:pt x="4332" y="1390"/>
                  </a:cubicBezTo>
                  <a:cubicBezTo>
                    <a:pt x="4410" y="1156"/>
                    <a:pt x="4489" y="947"/>
                    <a:pt x="4541" y="790"/>
                  </a:cubicBezTo>
                  <a:lnTo>
                    <a:pt x="4776" y="242"/>
                  </a:lnTo>
                  <a:cubicBezTo>
                    <a:pt x="4802" y="190"/>
                    <a:pt x="4802" y="112"/>
                    <a:pt x="4750" y="60"/>
                  </a:cubicBezTo>
                  <a:cubicBezTo>
                    <a:pt x="4724" y="20"/>
                    <a:pt x="4684" y="1"/>
                    <a:pt x="4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065;p89">
              <a:extLst>
                <a:ext uri="{FF2B5EF4-FFF2-40B4-BE49-F238E27FC236}">
                  <a16:creationId xmlns:a16="http://schemas.microsoft.com/office/drawing/2014/main" id="{E18B3A13-A037-4A99-A5ED-176D9FDD1439}"/>
                </a:ext>
              </a:extLst>
            </p:cNvPr>
            <p:cNvSpPr/>
            <p:nvPr/>
          </p:nvSpPr>
          <p:spPr>
            <a:xfrm>
              <a:off x="7730750" y="306950"/>
              <a:ext cx="117450" cy="226175"/>
            </a:xfrm>
            <a:custGeom>
              <a:avLst/>
              <a:gdLst/>
              <a:ahLst/>
              <a:cxnLst/>
              <a:rect l="l" t="t" r="r" b="b"/>
              <a:pathLst>
                <a:path w="4698" h="9047" extrusionOk="0">
                  <a:moveTo>
                    <a:pt x="4506" y="1"/>
                  </a:moveTo>
                  <a:cubicBezTo>
                    <a:pt x="4485" y="1"/>
                    <a:pt x="4461" y="4"/>
                    <a:pt x="4437" y="10"/>
                  </a:cubicBezTo>
                  <a:lnTo>
                    <a:pt x="4332" y="63"/>
                  </a:lnTo>
                  <a:cubicBezTo>
                    <a:pt x="4228" y="89"/>
                    <a:pt x="4150" y="141"/>
                    <a:pt x="4045" y="193"/>
                  </a:cubicBezTo>
                  <a:cubicBezTo>
                    <a:pt x="3889" y="271"/>
                    <a:pt x="3732" y="350"/>
                    <a:pt x="3576" y="454"/>
                  </a:cubicBezTo>
                  <a:cubicBezTo>
                    <a:pt x="3393" y="584"/>
                    <a:pt x="3210" y="715"/>
                    <a:pt x="3028" y="872"/>
                  </a:cubicBezTo>
                  <a:cubicBezTo>
                    <a:pt x="2584" y="1237"/>
                    <a:pt x="2166" y="1654"/>
                    <a:pt x="1827" y="2124"/>
                  </a:cubicBezTo>
                  <a:cubicBezTo>
                    <a:pt x="1618" y="2385"/>
                    <a:pt x="1436" y="2646"/>
                    <a:pt x="1279" y="2933"/>
                  </a:cubicBezTo>
                  <a:cubicBezTo>
                    <a:pt x="1097" y="3246"/>
                    <a:pt x="940" y="3559"/>
                    <a:pt x="810" y="3873"/>
                  </a:cubicBezTo>
                  <a:cubicBezTo>
                    <a:pt x="653" y="4186"/>
                    <a:pt x="522" y="4473"/>
                    <a:pt x="366" y="4786"/>
                  </a:cubicBezTo>
                  <a:cubicBezTo>
                    <a:pt x="209" y="5073"/>
                    <a:pt x="105" y="5386"/>
                    <a:pt x="53" y="5699"/>
                  </a:cubicBezTo>
                  <a:cubicBezTo>
                    <a:pt x="1" y="6012"/>
                    <a:pt x="1" y="6299"/>
                    <a:pt x="53" y="6587"/>
                  </a:cubicBezTo>
                  <a:cubicBezTo>
                    <a:pt x="79" y="6874"/>
                    <a:pt x="157" y="7135"/>
                    <a:pt x="261" y="7369"/>
                  </a:cubicBezTo>
                  <a:cubicBezTo>
                    <a:pt x="340" y="7604"/>
                    <a:pt x="444" y="7813"/>
                    <a:pt x="575" y="8022"/>
                  </a:cubicBezTo>
                  <a:cubicBezTo>
                    <a:pt x="679" y="8204"/>
                    <a:pt x="810" y="8387"/>
                    <a:pt x="914" y="8544"/>
                  </a:cubicBezTo>
                  <a:cubicBezTo>
                    <a:pt x="1018" y="8648"/>
                    <a:pt x="1097" y="8752"/>
                    <a:pt x="1201" y="8857"/>
                  </a:cubicBezTo>
                  <a:lnTo>
                    <a:pt x="1331" y="8987"/>
                  </a:lnTo>
                  <a:cubicBezTo>
                    <a:pt x="1371" y="9026"/>
                    <a:pt x="1429" y="9046"/>
                    <a:pt x="1488" y="9046"/>
                  </a:cubicBezTo>
                  <a:cubicBezTo>
                    <a:pt x="1547" y="9046"/>
                    <a:pt x="1605" y="9026"/>
                    <a:pt x="1645" y="8987"/>
                  </a:cubicBezTo>
                  <a:lnTo>
                    <a:pt x="1775" y="8883"/>
                  </a:lnTo>
                  <a:cubicBezTo>
                    <a:pt x="1906" y="8805"/>
                    <a:pt x="2010" y="8700"/>
                    <a:pt x="2114" y="8596"/>
                  </a:cubicBezTo>
                  <a:cubicBezTo>
                    <a:pt x="2245" y="8465"/>
                    <a:pt x="2375" y="8309"/>
                    <a:pt x="2506" y="8152"/>
                  </a:cubicBezTo>
                  <a:cubicBezTo>
                    <a:pt x="2662" y="7970"/>
                    <a:pt x="2793" y="7761"/>
                    <a:pt x="2897" y="7578"/>
                  </a:cubicBezTo>
                  <a:cubicBezTo>
                    <a:pt x="3028" y="7369"/>
                    <a:pt x="3132" y="7135"/>
                    <a:pt x="3236" y="6926"/>
                  </a:cubicBezTo>
                  <a:cubicBezTo>
                    <a:pt x="3341" y="6691"/>
                    <a:pt x="3393" y="6430"/>
                    <a:pt x="3419" y="6195"/>
                  </a:cubicBezTo>
                  <a:cubicBezTo>
                    <a:pt x="3445" y="5908"/>
                    <a:pt x="3445" y="5647"/>
                    <a:pt x="3393" y="5386"/>
                  </a:cubicBezTo>
                  <a:cubicBezTo>
                    <a:pt x="3341" y="5099"/>
                    <a:pt x="3341" y="4812"/>
                    <a:pt x="3341" y="4551"/>
                  </a:cubicBezTo>
                  <a:cubicBezTo>
                    <a:pt x="3367" y="4316"/>
                    <a:pt x="3393" y="4003"/>
                    <a:pt x="3419" y="3742"/>
                  </a:cubicBezTo>
                  <a:cubicBezTo>
                    <a:pt x="3471" y="3481"/>
                    <a:pt x="3497" y="3220"/>
                    <a:pt x="3550" y="2985"/>
                  </a:cubicBezTo>
                  <a:cubicBezTo>
                    <a:pt x="3654" y="2489"/>
                    <a:pt x="3784" y="2046"/>
                    <a:pt x="3967" y="1602"/>
                  </a:cubicBezTo>
                  <a:cubicBezTo>
                    <a:pt x="4045" y="1393"/>
                    <a:pt x="4124" y="1211"/>
                    <a:pt x="4202" y="1054"/>
                  </a:cubicBezTo>
                  <a:lnTo>
                    <a:pt x="4411" y="637"/>
                  </a:lnTo>
                  <a:cubicBezTo>
                    <a:pt x="4489" y="532"/>
                    <a:pt x="4541" y="454"/>
                    <a:pt x="4593" y="376"/>
                  </a:cubicBezTo>
                  <a:lnTo>
                    <a:pt x="4646" y="271"/>
                  </a:lnTo>
                  <a:cubicBezTo>
                    <a:pt x="4672" y="219"/>
                    <a:pt x="4698" y="167"/>
                    <a:pt x="4672" y="115"/>
                  </a:cubicBezTo>
                  <a:cubicBezTo>
                    <a:pt x="4632" y="35"/>
                    <a:pt x="4577" y="1"/>
                    <a:pt x="4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066;p89">
              <a:extLst>
                <a:ext uri="{FF2B5EF4-FFF2-40B4-BE49-F238E27FC236}">
                  <a16:creationId xmlns:a16="http://schemas.microsoft.com/office/drawing/2014/main" id="{2489763B-B13B-40F8-A8EA-CB1786AA623A}"/>
                </a:ext>
              </a:extLst>
            </p:cNvPr>
            <p:cNvSpPr/>
            <p:nvPr/>
          </p:nvSpPr>
          <p:spPr>
            <a:xfrm>
              <a:off x="7803175" y="321375"/>
              <a:ext cx="104400" cy="150275"/>
            </a:xfrm>
            <a:custGeom>
              <a:avLst/>
              <a:gdLst/>
              <a:ahLst/>
              <a:cxnLst/>
              <a:rect l="l" t="t" r="r" b="b"/>
              <a:pathLst>
                <a:path w="4176" h="6011" extrusionOk="0">
                  <a:moveTo>
                    <a:pt x="3958" y="1"/>
                  </a:moveTo>
                  <a:cubicBezTo>
                    <a:pt x="3943" y="1"/>
                    <a:pt x="3928" y="3"/>
                    <a:pt x="3915" y="7"/>
                  </a:cubicBezTo>
                  <a:lnTo>
                    <a:pt x="3627" y="138"/>
                  </a:lnTo>
                  <a:cubicBezTo>
                    <a:pt x="3497" y="190"/>
                    <a:pt x="3393" y="242"/>
                    <a:pt x="3288" y="295"/>
                  </a:cubicBezTo>
                  <a:cubicBezTo>
                    <a:pt x="3158" y="373"/>
                    <a:pt x="3027" y="425"/>
                    <a:pt x="2897" y="529"/>
                  </a:cubicBezTo>
                  <a:cubicBezTo>
                    <a:pt x="2740" y="634"/>
                    <a:pt x="2584" y="738"/>
                    <a:pt x="2427" y="869"/>
                  </a:cubicBezTo>
                  <a:cubicBezTo>
                    <a:pt x="2244" y="973"/>
                    <a:pt x="2088" y="1103"/>
                    <a:pt x="1931" y="1260"/>
                  </a:cubicBezTo>
                  <a:cubicBezTo>
                    <a:pt x="1749" y="1391"/>
                    <a:pt x="1592" y="1547"/>
                    <a:pt x="1435" y="1730"/>
                  </a:cubicBezTo>
                  <a:cubicBezTo>
                    <a:pt x="1279" y="1886"/>
                    <a:pt x="1148" y="2069"/>
                    <a:pt x="992" y="2252"/>
                  </a:cubicBezTo>
                  <a:cubicBezTo>
                    <a:pt x="835" y="2434"/>
                    <a:pt x="679" y="2617"/>
                    <a:pt x="496" y="2800"/>
                  </a:cubicBezTo>
                  <a:cubicBezTo>
                    <a:pt x="339" y="2956"/>
                    <a:pt x="183" y="3165"/>
                    <a:pt x="105" y="3374"/>
                  </a:cubicBezTo>
                  <a:cubicBezTo>
                    <a:pt x="26" y="3583"/>
                    <a:pt x="0" y="3817"/>
                    <a:pt x="26" y="4026"/>
                  </a:cubicBezTo>
                  <a:cubicBezTo>
                    <a:pt x="26" y="4235"/>
                    <a:pt x="78" y="4444"/>
                    <a:pt x="157" y="4653"/>
                  </a:cubicBezTo>
                  <a:cubicBezTo>
                    <a:pt x="209" y="4835"/>
                    <a:pt x="287" y="5018"/>
                    <a:pt x="418" y="5174"/>
                  </a:cubicBezTo>
                  <a:lnTo>
                    <a:pt x="548" y="5409"/>
                  </a:lnTo>
                  <a:cubicBezTo>
                    <a:pt x="600" y="5462"/>
                    <a:pt x="679" y="5540"/>
                    <a:pt x="705" y="5592"/>
                  </a:cubicBezTo>
                  <a:cubicBezTo>
                    <a:pt x="809" y="5670"/>
                    <a:pt x="887" y="5775"/>
                    <a:pt x="992" y="5853"/>
                  </a:cubicBezTo>
                  <a:lnTo>
                    <a:pt x="1096" y="5931"/>
                  </a:lnTo>
                  <a:cubicBezTo>
                    <a:pt x="1147" y="5982"/>
                    <a:pt x="1219" y="6011"/>
                    <a:pt x="1292" y="6011"/>
                  </a:cubicBezTo>
                  <a:cubicBezTo>
                    <a:pt x="1332" y="6011"/>
                    <a:pt x="1372" y="6002"/>
                    <a:pt x="1409" y="5983"/>
                  </a:cubicBezTo>
                  <a:lnTo>
                    <a:pt x="1566" y="5931"/>
                  </a:lnTo>
                  <a:cubicBezTo>
                    <a:pt x="1644" y="5879"/>
                    <a:pt x="1749" y="5827"/>
                    <a:pt x="1879" y="5775"/>
                  </a:cubicBezTo>
                  <a:lnTo>
                    <a:pt x="2088" y="5670"/>
                  </a:lnTo>
                  <a:lnTo>
                    <a:pt x="2297" y="5540"/>
                  </a:lnTo>
                  <a:cubicBezTo>
                    <a:pt x="2453" y="5435"/>
                    <a:pt x="2584" y="5357"/>
                    <a:pt x="2714" y="5253"/>
                  </a:cubicBezTo>
                  <a:cubicBezTo>
                    <a:pt x="2871" y="5148"/>
                    <a:pt x="2975" y="5044"/>
                    <a:pt x="3106" y="4913"/>
                  </a:cubicBezTo>
                  <a:cubicBezTo>
                    <a:pt x="3210" y="4809"/>
                    <a:pt x="3288" y="4653"/>
                    <a:pt x="3340" y="4522"/>
                  </a:cubicBezTo>
                  <a:cubicBezTo>
                    <a:pt x="3393" y="4339"/>
                    <a:pt x="3393" y="4157"/>
                    <a:pt x="3367" y="3974"/>
                  </a:cubicBezTo>
                  <a:cubicBezTo>
                    <a:pt x="3340" y="3791"/>
                    <a:pt x="3340" y="3609"/>
                    <a:pt x="3367" y="3400"/>
                  </a:cubicBezTo>
                  <a:cubicBezTo>
                    <a:pt x="3419" y="3035"/>
                    <a:pt x="3497" y="2669"/>
                    <a:pt x="3575" y="2304"/>
                  </a:cubicBezTo>
                  <a:cubicBezTo>
                    <a:pt x="3654" y="1965"/>
                    <a:pt x="3732" y="1599"/>
                    <a:pt x="3810" y="1312"/>
                  </a:cubicBezTo>
                  <a:cubicBezTo>
                    <a:pt x="3862" y="1156"/>
                    <a:pt x="3915" y="999"/>
                    <a:pt x="3941" y="895"/>
                  </a:cubicBezTo>
                  <a:cubicBezTo>
                    <a:pt x="3967" y="764"/>
                    <a:pt x="4019" y="660"/>
                    <a:pt x="4045" y="555"/>
                  </a:cubicBezTo>
                  <a:cubicBezTo>
                    <a:pt x="4097" y="373"/>
                    <a:pt x="4149" y="268"/>
                    <a:pt x="4149" y="268"/>
                  </a:cubicBezTo>
                  <a:cubicBezTo>
                    <a:pt x="4176" y="216"/>
                    <a:pt x="4176" y="164"/>
                    <a:pt x="4149" y="112"/>
                  </a:cubicBezTo>
                  <a:cubicBezTo>
                    <a:pt x="4106" y="47"/>
                    <a:pt x="4028" y="1"/>
                    <a:pt x="3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067;p89">
              <a:extLst>
                <a:ext uri="{FF2B5EF4-FFF2-40B4-BE49-F238E27FC236}">
                  <a16:creationId xmlns:a16="http://schemas.microsoft.com/office/drawing/2014/main" id="{48420C23-9584-44F0-A343-DBF9ACD5435C}"/>
                </a:ext>
              </a:extLst>
            </p:cNvPr>
            <p:cNvSpPr/>
            <p:nvPr/>
          </p:nvSpPr>
          <p:spPr>
            <a:xfrm>
              <a:off x="7879500" y="347525"/>
              <a:ext cx="88100" cy="106925"/>
            </a:xfrm>
            <a:custGeom>
              <a:avLst/>
              <a:gdLst/>
              <a:ahLst/>
              <a:cxnLst/>
              <a:rect l="l" t="t" r="r" b="b"/>
              <a:pathLst>
                <a:path w="3524" h="4277" extrusionOk="0">
                  <a:moveTo>
                    <a:pt x="3303" y="0"/>
                  </a:moveTo>
                  <a:cubicBezTo>
                    <a:pt x="3290" y="0"/>
                    <a:pt x="3276" y="2"/>
                    <a:pt x="3262" y="5"/>
                  </a:cubicBezTo>
                  <a:lnTo>
                    <a:pt x="3027" y="57"/>
                  </a:lnTo>
                  <a:cubicBezTo>
                    <a:pt x="2949" y="57"/>
                    <a:pt x="2845" y="84"/>
                    <a:pt x="2767" y="136"/>
                  </a:cubicBezTo>
                  <a:cubicBezTo>
                    <a:pt x="2636" y="162"/>
                    <a:pt x="2532" y="214"/>
                    <a:pt x="2401" y="266"/>
                  </a:cubicBezTo>
                  <a:cubicBezTo>
                    <a:pt x="2297" y="318"/>
                    <a:pt x="2166" y="371"/>
                    <a:pt x="2010" y="449"/>
                  </a:cubicBezTo>
                  <a:cubicBezTo>
                    <a:pt x="1879" y="527"/>
                    <a:pt x="1749" y="606"/>
                    <a:pt x="1618" y="710"/>
                  </a:cubicBezTo>
                  <a:cubicBezTo>
                    <a:pt x="1462" y="814"/>
                    <a:pt x="1331" y="919"/>
                    <a:pt x="1201" y="1049"/>
                  </a:cubicBezTo>
                  <a:cubicBezTo>
                    <a:pt x="1044" y="1154"/>
                    <a:pt x="940" y="1284"/>
                    <a:pt x="809" y="1441"/>
                  </a:cubicBezTo>
                  <a:cubicBezTo>
                    <a:pt x="679" y="1571"/>
                    <a:pt x="522" y="1702"/>
                    <a:pt x="392" y="1832"/>
                  </a:cubicBezTo>
                  <a:cubicBezTo>
                    <a:pt x="235" y="1962"/>
                    <a:pt x="131" y="2119"/>
                    <a:pt x="53" y="2302"/>
                  </a:cubicBezTo>
                  <a:cubicBezTo>
                    <a:pt x="0" y="2458"/>
                    <a:pt x="0" y="2641"/>
                    <a:pt x="53" y="2824"/>
                  </a:cubicBezTo>
                  <a:cubicBezTo>
                    <a:pt x="79" y="2980"/>
                    <a:pt x="131" y="3163"/>
                    <a:pt x="235" y="3293"/>
                  </a:cubicBezTo>
                  <a:cubicBezTo>
                    <a:pt x="314" y="3450"/>
                    <a:pt x="418" y="3580"/>
                    <a:pt x="522" y="3711"/>
                  </a:cubicBezTo>
                  <a:lnTo>
                    <a:pt x="705" y="3867"/>
                  </a:lnTo>
                  <a:cubicBezTo>
                    <a:pt x="757" y="3920"/>
                    <a:pt x="835" y="3972"/>
                    <a:pt x="888" y="3998"/>
                  </a:cubicBezTo>
                  <a:cubicBezTo>
                    <a:pt x="992" y="4076"/>
                    <a:pt x="1070" y="4128"/>
                    <a:pt x="1175" y="4181"/>
                  </a:cubicBezTo>
                  <a:lnTo>
                    <a:pt x="1279" y="4233"/>
                  </a:lnTo>
                  <a:cubicBezTo>
                    <a:pt x="1340" y="4263"/>
                    <a:pt x="1410" y="4276"/>
                    <a:pt x="1479" y="4276"/>
                  </a:cubicBezTo>
                  <a:cubicBezTo>
                    <a:pt x="1527" y="4276"/>
                    <a:pt x="1575" y="4270"/>
                    <a:pt x="1618" y="4259"/>
                  </a:cubicBezTo>
                  <a:lnTo>
                    <a:pt x="1749" y="4207"/>
                  </a:lnTo>
                  <a:cubicBezTo>
                    <a:pt x="1853" y="4181"/>
                    <a:pt x="1931" y="4128"/>
                    <a:pt x="2062" y="4102"/>
                  </a:cubicBezTo>
                  <a:lnTo>
                    <a:pt x="2245" y="4024"/>
                  </a:lnTo>
                  <a:lnTo>
                    <a:pt x="2453" y="3920"/>
                  </a:lnTo>
                  <a:cubicBezTo>
                    <a:pt x="2532" y="3894"/>
                    <a:pt x="2584" y="3867"/>
                    <a:pt x="2636" y="3841"/>
                  </a:cubicBezTo>
                  <a:cubicBezTo>
                    <a:pt x="2714" y="3815"/>
                    <a:pt x="2793" y="3763"/>
                    <a:pt x="2845" y="3737"/>
                  </a:cubicBezTo>
                  <a:cubicBezTo>
                    <a:pt x="2949" y="3685"/>
                    <a:pt x="3080" y="3607"/>
                    <a:pt x="3158" y="3528"/>
                  </a:cubicBezTo>
                  <a:cubicBezTo>
                    <a:pt x="3262" y="3476"/>
                    <a:pt x="3341" y="3398"/>
                    <a:pt x="3367" y="3293"/>
                  </a:cubicBezTo>
                  <a:cubicBezTo>
                    <a:pt x="3367" y="3163"/>
                    <a:pt x="3341" y="3059"/>
                    <a:pt x="3288" y="2954"/>
                  </a:cubicBezTo>
                  <a:cubicBezTo>
                    <a:pt x="3236" y="2824"/>
                    <a:pt x="3210" y="2693"/>
                    <a:pt x="3210" y="2563"/>
                  </a:cubicBezTo>
                  <a:cubicBezTo>
                    <a:pt x="3210" y="2302"/>
                    <a:pt x="3210" y="2041"/>
                    <a:pt x="3236" y="1780"/>
                  </a:cubicBezTo>
                  <a:cubicBezTo>
                    <a:pt x="3288" y="1519"/>
                    <a:pt x="3288" y="1258"/>
                    <a:pt x="3341" y="1049"/>
                  </a:cubicBezTo>
                  <a:cubicBezTo>
                    <a:pt x="3367" y="919"/>
                    <a:pt x="3393" y="814"/>
                    <a:pt x="3393" y="710"/>
                  </a:cubicBezTo>
                  <a:cubicBezTo>
                    <a:pt x="3419" y="632"/>
                    <a:pt x="3445" y="527"/>
                    <a:pt x="3445" y="475"/>
                  </a:cubicBezTo>
                  <a:cubicBezTo>
                    <a:pt x="3497" y="318"/>
                    <a:pt x="3523" y="240"/>
                    <a:pt x="3523" y="240"/>
                  </a:cubicBezTo>
                  <a:cubicBezTo>
                    <a:pt x="3523" y="214"/>
                    <a:pt x="3497" y="188"/>
                    <a:pt x="3497" y="162"/>
                  </a:cubicBezTo>
                  <a:cubicBezTo>
                    <a:pt x="3475" y="71"/>
                    <a:pt x="3393" y="0"/>
                    <a:pt x="3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068;p89">
              <a:extLst>
                <a:ext uri="{FF2B5EF4-FFF2-40B4-BE49-F238E27FC236}">
                  <a16:creationId xmlns:a16="http://schemas.microsoft.com/office/drawing/2014/main" id="{7412C022-67B7-4F04-8221-143CE17F71EB}"/>
                </a:ext>
              </a:extLst>
            </p:cNvPr>
            <p:cNvSpPr/>
            <p:nvPr/>
          </p:nvSpPr>
          <p:spPr>
            <a:xfrm>
              <a:off x="7930375" y="369050"/>
              <a:ext cx="96600" cy="111975"/>
            </a:xfrm>
            <a:custGeom>
              <a:avLst/>
              <a:gdLst/>
              <a:ahLst/>
              <a:cxnLst/>
              <a:rect l="l" t="t" r="r" b="b"/>
              <a:pathLst>
                <a:path w="3864" h="4479" extrusionOk="0">
                  <a:moveTo>
                    <a:pt x="3669" y="0"/>
                  </a:moveTo>
                  <a:cubicBezTo>
                    <a:pt x="3656" y="0"/>
                    <a:pt x="3642" y="2"/>
                    <a:pt x="3628" y="5"/>
                  </a:cubicBezTo>
                  <a:cubicBezTo>
                    <a:pt x="3628" y="5"/>
                    <a:pt x="3524" y="32"/>
                    <a:pt x="3367" y="58"/>
                  </a:cubicBezTo>
                  <a:cubicBezTo>
                    <a:pt x="3289" y="58"/>
                    <a:pt x="3185" y="84"/>
                    <a:pt x="3080" y="136"/>
                  </a:cubicBezTo>
                  <a:cubicBezTo>
                    <a:pt x="2976" y="162"/>
                    <a:pt x="2845" y="214"/>
                    <a:pt x="2715" y="266"/>
                  </a:cubicBezTo>
                  <a:cubicBezTo>
                    <a:pt x="2584" y="319"/>
                    <a:pt x="2454" y="371"/>
                    <a:pt x="2297" y="449"/>
                  </a:cubicBezTo>
                  <a:cubicBezTo>
                    <a:pt x="2141" y="527"/>
                    <a:pt x="1984" y="580"/>
                    <a:pt x="1854" y="684"/>
                  </a:cubicBezTo>
                  <a:cubicBezTo>
                    <a:pt x="1697" y="788"/>
                    <a:pt x="1541" y="893"/>
                    <a:pt x="1384" y="1023"/>
                  </a:cubicBezTo>
                  <a:cubicBezTo>
                    <a:pt x="1253" y="1128"/>
                    <a:pt x="1097" y="1258"/>
                    <a:pt x="966" y="1415"/>
                  </a:cubicBezTo>
                  <a:cubicBezTo>
                    <a:pt x="836" y="1545"/>
                    <a:pt x="653" y="1676"/>
                    <a:pt x="497" y="1806"/>
                  </a:cubicBezTo>
                  <a:cubicBezTo>
                    <a:pt x="340" y="1910"/>
                    <a:pt x="210" y="2067"/>
                    <a:pt x="105" y="2250"/>
                  </a:cubicBezTo>
                  <a:cubicBezTo>
                    <a:pt x="27" y="2406"/>
                    <a:pt x="1" y="2589"/>
                    <a:pt x="27" y="2772"/>
                  </a:cubicBezTo>
                  <a:cubicBezTo>
                    <a:pt x="53" y="3137"/>
                    <a:pt x="184" y="3476"/>
                    <a:pt x="418" y="3763"/>
                  </a:cubicBezTo>
                  <a:lnTo>
                    <a:pt x="549" y="3946"/>
                  </a:lnTo>
                  <a:cubicBezTo>
                    <a:pt x="601" y="3998"/>
                    <a:pt x="653" y="4050"/>
                    <a:pt x="705" y="4103"/>
                  </a:cubicBezTo>
                  <a:cubicBezTo>
                    <a:pt x="784" y="4181"/>
                    <a:pt x="888" y="4259"/>
                    <a:pt x="966" y="4337"/>
                  </a:cubicBezTo>
                  <a:lnTo>
                    <a:pt x="1097" y="4416"/>
                  </a:lnTo>
                  <a:cubicBezTo>
                    <a:pt x="1154" y="4454"/>
                    <a:pt x="1239" y="4478"/>
                    <a:pt x="1322" y="4478"/>
                  </a:cubicBezTo>
                  <a:cubicBezTo>
                    <a:pt x="1352" y="4478"/>
                    <a:pt x="1382" y="4475"/>
                    <a:pt x="1410" y="4468"/>
                  </a:cubicBezTo>
                  <a:lnTo>
                    <a:pt x="1541" y="4442"/>
                  </a:lnTo>
                  <a:cubicBezTo>
                    <a:pt x="1645" y="4416"/>
                    <a:pt x="1749" y="4390"/>
                    <a:pt x="1880" y="4337"/>
                  </a:cubicBezTo>
                  <a:lnTo>
                    <a:pt x="2062" y="4285"/>
                  </a:lnTo>
                  <a:lnTo>
                    <a:pt x="2271" y="4207"/>
                  </a:lnTo>
                  <a:cubicBezTo>
                    <a:pt x="2428" y="4155"/>
                    <a:pt x="2558" y="4103"/>
                    <a:pt x="2689" y="4024"/>
                  </a:cubicBezTo>
                  <a:cubicBezTo>
                    <a:pt x="2819" y="3972"/>
                    <a:pt x="2950" y="3894"/>
                    <a:pt x="3054" y="3815"/>
                  </a:cubicBezTo>
                  <a:cubicBezTo>
                    <a:pt x="3158" y="3763"/>
                    <a:pt x="3237" y="3659"/>
                    <a:pt x="3263" y="3555"/>
                  </a:cubicBezTo>
                  <a:cubicBezTo>
                    <a:pt x="3315" y="3424"/>
                    <a:pt x="3315" y="3294"/>
                    <a:pt x="3263" y="3163"/>
                  </a:cubicBezTo>
                  <a:cubicBezTo>
                    <a:pt x="3237" y="3006"/>
                    <a:pt x="3237" y="2876"/>
                    <a:pt x="3263" y="2719"/>
                  </a:cubicBezTo>
                  <a:cubicBezTo>
                    <a:pt x="3289" y="2458"/>
                    <a:pt x="3341" y="2145"/>
                    <a:pt x="3393" y="1884"/>
                  </a:cubicBezTo>
                  <a:cubicBezTo>
                    <a:pt x="3445" y="1597"/>
                    <a:pt x="3524" y="1310"/>
                    <a:pt x="3576" y="1101"/>
                  </a:cubicBezTo>
                  <a:cubicBezTo>
                    <a:pt x="3628" y="971"/>
                    <a:pt x="3654" y="867"/>
                    <a:pt x="3680" y="762"/>
                  </a:cubicBezTo>
                  <a:cubicBezTo>
                    <a:pt x="3706" y="658"/>
                    <a:pt x="3733" y="580"/>
                    <a:pt x="3759" y="501"/>
                  </a:cubicBezTo>
                  <a:cubicBezTo>
                    <a:pt x="3811" y="345"/>
                    <a:pt x="3837" y="266"/>
                    <a:pt x="3837" y="266"/>
                  </a:cubicBezTo>
                  <a:cubicBezTo>
                    <a:pt x="3863" y="240"/>
                    <a:pt x="3863" y="188"/>
                    <a:pt x="3837" y="162"/>
                  </a:cubicBezTo>
                  <a:cubicBezTo>
                    <a:pt x="3837" y="71"/>
                    <a:pt x="3758" y="0"/>
                    <a:pt x="3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069;p89">
              <a:extLst>
                <a:ext uri="{FF2B5EF4-FFF2-40B4-BE49-F238E27FC236}">
                  <a16:creationId xmlns:a16="http://schemas.microsoft.com/office/drawing/2014/main" id="{D719E193-4B27-4D1E-94C3-AE34B560414C}"/>
                </a:ext>
              </a:extLst>
            </p:cNvPr>
            <p:cNvSpPr/>
            <p:nvPr/>
          </p:nvSpPr>
          <p:spPr>
            <a:xfrm>
              <a:off x="7367375" y="629475"/>
              <a:ext cx="163125" cy="546750"/>
            </a:xfrm>
            <a:custGeom>
              <a:avLst/>
              <a:gdLst/>
              <a:ahLst/>
              <a:cxnLst/>
              <a:rect l="l" t="t" r="r" b="b"/>
              <a:pathLst>
                <a:path w="6525" h="21870" extrusionOk="0">
                  <a:moveTo>
                    <a:pt x="6524" y="1"/>
                  </a:moveTo>
                  <a:cubicBezTo>
                    <a:pt x="3915" y="2845"/>
                    <a:pt x="1801" y="6212"/>
                    <a:pt x="0" y="9682"/>
                  </a:cubicBezTo>
                  <a:cubicBezTo>
                    <a:pt x="26" y="13832"/>
                    <a:pt x="887" y="17903"/>
                    <a:pt x="2531" y="21713"/>
                  </a:cubicBezTo>
                  <a:lnTo>
                    <a:pt x="2766" y="21869"/>
                  </a:lnTo>
                  <a:cubicBezTo>
                    <a:pt x="3549" y="21608"/>
                    <a:pt x="4306" y="21269"/>
                    <a:pt x="5063" y="20904"/>
                  </a:cubicBezTo>
                  <a:cubicBezTo>
                    <a:pt x="5480" y="20695"/>
                    <a:pt x="5872" y="20460"/>
                    <a:pt x="6263" y="20225"/>
                  </a:cubicBezTo>
                  <a:cubicBezTo>
                    <a:pt x="4306" y="13597"/>
                    <a:pt x="4410" y="6551"/>
                    <a:pt x="6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070;p89">
              <a:extLst>
                <a:ext uri="{FF2B5EF4-FFF2-40B4-BE49-F238E27FC236}">
                  <a16:creationId xmlns:a16="http://schemas.microsoft.com/office/drawing/2014/main" id="{A1FEB05A-D822-4FFD-8B8E-202F272F0623}"/>
                </a:ext>
              </a:extLst>
            </p:cNvPr>
            <p:cNvSpPr/>
            <p:nvPr/>
          </p:nvSpPr>
          <p:spPr>
            <a:xfrm>
              <a:off x="7635500" y="903500"/>
              <a:ext cx="337325" cy="252650"/>
            </a:xfrm>
            <a:custGeom>
              <a:avLst/>
              <a:gdLst/>
              <a:ahLst/>
              <a:cxnLst/>
              <a:rect l="l" t="t" r="r" b="b"/>
              <a:pathLst>
                <a:path w="13493" h="10106" extrusionOk="0">
                  <a:moveTo>
                    <a:pt x="13492" y="0"/>
                  </a:moveTo>
                  <a:cubicBezTo>
                    <a:pt x="8560" y="652"/>
                    <a:pt x="3915" y="2583"/>
                    <a:pt x="1" y="5611"/>
                  </a:cubicBezTo>
                  <a:cubicBezTo>
                    <a:pt x="418" y="5689"/>
                    <a:pt x="836" y="5872"/>
                    <a:pt x="1175" y="6133"/>
                  </a:cubicBezTo>
                  <a:cubicBezTo>
                    <a:pt x="1827" y="6759"/>
                    <a:pt x="2114" y="7672"/>
                    <a:pt x="1958" y="8559"/>
                  </a:cubicBezTo>
                  <a:cubicBezTo>
                    <a:pt x="1932" y="8768"/>
                    <a:pt x="1879" y="8977"/>
                    <a:pt x="1801" y="9160"/>
                  </a:cubicBezTo>
                  <a:cubicBezTo>
                    <a:pt x="2088" y="9186"/>
                    <a:pt x="2349" y="9212"/>
                    <a:pt x="2610" y="9264"/>
                  </a:cubicBezTo>
                  <a:cubicBezTo>
                    <a:pt x="3393" y="9447"/>
                    <a:pt x="4124" y="9812"/>
                    <a:pt x="4907" y="9995"/>
                  </a:cubicBezTo>
                  <a:cubicBezTo>
                    <a:pt x="5229" y="10059"/>
                    <a:pt x="5568" y="10106"/>
                    <a:pt x="5911" y="10106"/>
                  </a:cubicBezTo>
                  <a:cubicBezTo>
                    <a:pt x="5985" y="10106"/>
                    <a:pt x="6059" y="10104"/>
                    <a:pt x="6133" y="10099"/>
                  </a:cubicBezTo>
                  <a:cubicBezTo>
                    <a:pt x="7046" y="9290"/>
                    <a:pt x="7908" y="8429"/>
                    <a:pt x="8717" y="7516"/>
                  </a:cubicBezTo>
                  <a:cubicBezTo>
                    <a:pt x="10752" y="5324"/>
                    <a:pt x="12761" y="2844"/>
                    <a:pt x="13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071;p89">
              <a:extLst>
                <a:ext uri="{FF2B5EF4-FFF2-40B4-BE49-F238E27FC236}">
                  <a16:creationId xmlns:a16="http://schemas.microsoft.com/office/drawing/2014/main" id="{8F35D7BD-2F4C-46AA-B55E-F52884A9F9A3}"/>
                </a:ext>
              </a:extLst>
            </p:cNvPr>
            <p:cNvSpPr/>
            <p:nvPr/>
          </p:nvSpPr>
          <p:spPr>
            <a:xfrm>
              <a:off x="7475000" y="614475"/>
              <a:ext cx="167700" cy="520650"/>
            </a:xfrm>
            <a:custGeom>
              <a:avLst/>
              <a:gdLst/>
              <a:ahLst/>
              <a:cxnLst/>
              <a:rect l="l" t="t" r="r" b="b"/>
              <a:pathLst>
                <a:path w="6708" h="20826" extrusionOk="0">
                  <a:moveTo>
                    <a:pt x="2767" y="1"/>
                  </a:moveTo>
                  <a:cubicBezTo>
                    <a:pt x="2584" y="183"/>
                    <a:pt x="2402" y="392"/>
                    <a:pt x="2219" y="575"/>
                  </a:cubicBezTo>
                  <a:cubicBezTo>
                    <a:pt x="105" y="7151"/>
                    <a:pt x="1" y="14197"/>
                    <a:pt x="1958" y="20825"/>
                  </a:cubicBezTo>
                  <a:cubicBezTo>
                    <a:pt x="3498" y="19833"/>
                    <a:pt x="4803" y="18476"/>
                    <a:pt x="5664" y="16858"/>
                  </a:cubicBezTo>
                  <a:cubicBezTo>
                    <a:pt x="6160" y="15919"/>
                    <a:pt x="6473" y="14823"/>
                    <a:pt x="6160" y="13831"/>
                  </a:cubicBezTo>
                  <a:cubicBezTo>
                    <a:pt x="5951" y="13283"/>
                    <a:pt x="5664" y="12735"/>
                    <a:pt x="5351" y="12239"/>
                  </a:cubicBezTo>
                  <a:cubicBezTo>
                    <a:pt x="5011" y="11535"/>
                    <a:pt x="4855" y="10752"/>
                    <a:pt x="4855" y="9969"/>
                  </a:cubicBezTo>
                  <a:cubicBezTo>
                    <a:pt x="4829" y="9656"/>
                    <a:pt x="4907" y="9343"/>
                    <a:pt x="5064" y="9082"/>
                  </a:cubicBezTo>
                  <a:cubicBezTo>
                    <a:pt x="5246" y="8847"/>
                    <a:pt x="5455" y="8638"/>
                    <a:pt x="5742" y="8508"/>
                  </a:cubicBezTo>
                  <a:lnTo>
                    <a:pt x="6708" y="7908"/>
                  </a:lnTo>
                  <a:cubicBezTo>
                    <a:pt x="6551" y="7177"/>
                    <a:pt x="6525" y="6394"/>
                    <a:pt x="6421" y="5611"/>
                  </a:cubicBezTo>
                  <a:cubicBezTo>
                    <a:pt x="6029" y="3315"/>
                    <a:pt x="4698" y="1279"/>
                    <a:pt x="27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072;p89">
              <a:extLst>
                <a:ext uri="{FF2B5EF4-FFF2-40B4-BE49-F238E27FC236}">
                  <a16:creationId xmlns:a16="http://schemas.microsoft.com/office/drawing/2014/main" id="{9AB673F4-6A61-4F04-823F-E399FCA87DE2}"/>
                </a:ext>
              </a:extLst>
            </p:cNvPr>
            <p:cNvSpPr/>
            <p:nvPr/>
          </p:nvSpPr>
          <p:spPr>
            <a:xfrm>
              <a:off x="7231675" y="872175"/>
              <a:ext cx="199000" cy="300125"/>
            </a:xfrm>
            <a:custGeom>
              <a:avLst/>
              <a:gdLst/>
              <a:ahLst/>
              <a:cxnLst/>
              <a:rect l="l" t="t" r="r" b="b"/>
              <a:pathLst>
                <a:path w="7960" h="12005" extrusionOk="0">
                  <a:moveTo>
                    <a:pt x="5454" y="0"/>
                  </a:moveTo>
                  <a:cubicBezTo>
                    <a:pt x="5193" y="496"/>
                    <a:pt x="4932" y="992"/>
                    <a:pt x="4698" y="1488"/>
                  </a:cubicBezTo>
                  <a:cubicBezTo>
                    <a:pt x="4410" y="2166"/>
                    <a:pt x="4045" y="2793"/>
                    <a:pt x="3601" y="3367"/>
                  </a:cubicBezTo>
                  <a:cubicBezTo>
                    <a:pt x="2740" y="4358"/>
                    <a:pt x="1540" y="4880"/>
                    <a:pt x="261" y="5193"/>
                  </a:cubicBezTo>
                  <a:cubicBezTo>
                    <a:pt x="157" y="5715"/>
                    <a:pt x="79" y="6263"/>
                    <a:pt x="0" y="6785"/>
                  </a:cubicBezTo>
                  <a:cubicBezTo>
                    <a:pt x="2610" y="7568"/>
                    <a:pt x="5611" y="10334"/>
                    <a:pt x="7959" y="12005"/>
                  </a:cubicBezTo>
                  <a:cubicBezTo>
                    <a:pt x="6315" y="8221"/>
                    <a:pt x="5454" y="4124"/>
                    <a:pt x="5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073;p89">
              <a:extLst>
                <a:ext uri="{FF2B5EF4-FFF2-40B4-BE49-F238E27FC236}">
                  <a16:creationId xmlns:a16="http://schemas.microsoft.com/office/drawing/2014/main" id="{6C86EDDB-68E7-469F-8A3E-0EF089890636}"/>
                </a:ext>
              </a:extLst>
            </p:cNvPr>
            <p:cNvSpPr/>
            <p:nvPr/>
          </p:nvSpPr>
          <p:spPr>
            <a:xfrm>
              <a:off x="8637575" y="812800"/>
              <a:ext cx="83525" cy="347750"/>
            </a:xfrm>
            <a:custGeom>
              <a:avLst/>
              <a:gdLst/>
              <a:ahLst/>
              <a:cxnLst/>
              <a:rect l="l" t="t" r="r" b="b"/>
              <a:pathLst>
                <a:path w="3341" h="13910" extrusionOk="0">
                  <a:moveTo>
                    <a:pt x="1827" y="1"/>
                  </a:moveTo>
                  <a:cubicBezTo>
                    <a:pt x="1332" y="262"/>
                    <a:pt x="862" y="549"/>
                    <a:pt x="366" y="862"/>
                  </a:cubicBezTo>
                  <a:cubicBezTo>
                    <a:pt x="1436" y="4359"/>
                    <a:pt x="1488" y="8090"/>
                    <a:pt x="470" y="11587"/>
                  </a:cubicBezTo>
                  <a:cubicBezTo>
                    <a:pt x="340" y="12057"/>
                    <a:pt x="183" y="12501"/>
                    <a:pt x="1" y="12970"/>
                  </a:cubicBezTo>
                  <a:cubicBezTo>
                    <a:pt x="444" y="13310"/>
                    <a:pt x="914" y="13623"/>
                    <a:pt x="1384" y="13910"/>
                  </a:cubicBezTo>
                  <a:cubicBezTo>
                    <a:pt x="1723" y="13153"/>
                    <a:pt x="1984" y="12396"/>
                    <a:pt x="2245" y="11587"/>
                  </a:cubicBezTo>
                  <a:cubicBezTo>
                    <a:pt x="3341" y="7777"/>
                    <a:pt x="3184" y="3732"/>
                    <a:pt x="1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074;p89">
              <a:extLst>
                <a:ext uri="{FF2B5EF4-FFF2-40B4-BE49-F238E27FC236}">
                  <a16:creationId xmlns:a16="http://schemas.microsoft.com/office/drawing/2014/main" id="{DA301158-AA53-475B-AA73-CE304F19E820}"/>
                </a:ext>
              </a:extLst>
            </p:cNvPr>
            <p:cNvSpPr/>
            <p:nvPr/>
          </p:nvSpPr>
          <p:spPr>
            <a:xfrm>
              <a:off x="7544825" y="429850"/>
              <a:ext cx="929025" cy="626325"/>
            </a:xfrm>
            <a:custGeom>
              <a:avLst/>
              <a:gdLst/>
              <a:ahLst/>
              <a:cxnLst/>
              <a:rect l="l" t="t" r="r" b="b"/>
              <a:pathLst>
                <a:path w="37161" h="25053" extrusionOk="0">
                  <a:moveTo>
                    <a:pt x="15579" y="0"/>
                  </a:moveTo>
                  <a:cubicBezTo>
                    <a:pt x="10778" y="0"/>
                    <a:pt x="7777" y="1618"/>
                    <a:pt x="5350" y="3080"/>
                  </a:cubicBezTo>
                  <a:cubicBezTo>
                    <a:pt x="3367" y="4280"/>
                    <a:pt x="1566" y="5741"/>
                    <a:pt x="0" y="7386"/>
                  </a:cubicBezTo>
                  <a:cubicBezTo>
                    <a:pt x="1931" y="8690"/>
                    <a:pt x="3236" y="10726"/>
                    <a:pt x="3628" y="13022"/>
                  </a:cubicBezTo>
                  <a:cubicBezTo>
                    <a:pt x="3758" y="13779"/>
                    <a:pt x="3758" y="14562"/>
                    <a:pt x="3915" y="15293"/>
                  </a:cubicBezTo>
                  <a:cubicBezTo>
                    <a:pt x="3993" y="15684"/>
                    <a:pt x="4123" y="16049"/>
                    <a:pt x="4280" y="16415"/>
                  </a:cubicBezTo>
                  <a:cubicBezTo>
                    <a:pt x="4985" y="17750"/>
                    <a:pt x="6542" y="18453"/>
                    <a:pt x="8058" y="18453"/>
                  </a:cubicBezTo>
                  <a:cubicBezTo>
                    <a:pt x="8112" y="18453"/>
                    <a:pt x="8166" y="18452"/>
                    <a:pt x="8220" y="18450"/>
                  </a:cubicBezTo>
                  <a:cubicBezTo>
                    <a:pt x="9786" y="18398"/>
                    <a:pt x="11248" y="17719"/>
                    <a:pt x="12578" y="16911"/>
                  </a:cubicBezTo>
                  <a:cubicBezTo>
                    <a:pt x="13909" y="16102"/>
                    <a:pt x="15162" y="15162"/>
                    <a:pt x="16571" y="14510"/>
                  </a:cubicBezTo>
                  <a:cubicBezTo>
                    <a:pt x="17007" y="14310"/>
                    <a:pt x="17505" y="14136"/>
                    <a:pt x="17979" y="14136"/>
                  </a:cubicBezTo>
                  <a:cubicBezTo>
                    <a:pt x="18187" y="14136"/>
                    <a:pt x="18390" y="14169"/>
                    <a:pt x="18580" y="14249"/>
                  </a:cubicBezTo>
                  <a:cubicBezTo>
                    <a:pt x="18920" y="14405"/>
                    <a:pt x="19207" y="14640"/>
                    <a:pt x="19442" y="14953"/>
                  </a:cubicBezTo>
                  <a:cubicBezTo>
                    <a:pt x="20851" y="16571"/>
                    <a:pt x="21581" y="18711"/>
                    <a:pt x="22912" y="20407"/>
                  </a:cubicBezTo>
                  <a:cubicBezTo>
                    <a:pt x="23368" y="20987"/>
                    <a:pt x="24053" y="21550"/>
                    <a:pt x="24733" y="21550"/>
                  </a:cubicBezTo>
                  <a:cubicBezTo>
                    <a:pt x="24911" y="21550"/>
                    <a:pt x="25088" y="21512"/>
                    <a:pt x="25261" y="21425"/>
                  </a:cubicBezTo>
                  <a:cubicBezTo>
                    <a:pt x="25574" y="21269"/>
                    <a:pt x="25809" y="20981"/>
                    <a:pt x="25966" y="20668"/>
                  </a:cubicBezTo>
                  <a:cubicBezTo>
                    <a:pt x="26383" y="19703"/>
                    <a:pt x="26148" y="18581"/>
                    <a:pt x="25705" y="17615"/>
                  </a:cubicBezTo>
                  <a:cubicBezTo>
                    <a:pt x="25261" y="16650"/>
                    <a:pt x="24661" y="15788"/>
                    <a:pt x="24322" y="14797"/>
                  </a:cubicBezTo>
                  <a:cubicBezTo>
                    <a:pt x="23982" y="13779"/>
                    <a:pt x="23982" y="12579"/>
                    <a:pt x="24687" y="11822"/>
                  </a:cubicBezTo>
                  <a:cubicBezTo>
                    <a:pt x="25215" y="11235"/>
                    <a:pt x="25964" y="11029"/>
                    <a:pt x="26724" y="11029"/>
                  </a:cubicBezTo>
                  <a:cubicBezTo>
                    <a:pt x="26977" y="11029"/>
                    <a:pt x="27231" y="11052"/>
                    <a:pt x="27479" y="11091"/>
                  </a:cubicBezTo>
                  <a:cubicBezTo>
                    <a:pt x="29280" y="11378"/>
                    <a:pt x="31080" y="12683"/>
                    <a:pt x="31237" y="14484"/>
                  </a:cubicBezTo>
                  <a:cubicBezTo>
                    <a:pt x="31446" y="16545"/>
                    <a:pt x="29593" y="18581"/>
                    <a:pt x="30271" y="20564"/>
                  </a:cubicBezTo>
                  <a:cubicBezTo>
                    <a:pt x="30558" y="21373"/>
                    <a:pt x="31237" y="21999"/>
                    <a:pt x="31863" y="22599"/>
                  </a:cubicBezTo>
                  <a:cubicBezTo>
                    <a:pt x="32672" y="23356"/>
                    <a:pt x="33403" y="24165"/>
                    <a:pt x="34029" y="25052"/>
                  </a:cubicBezTo>
                  <a:cubicBezTo>
                    <a:pt x="34302" y="24939"/>
                    <a:pt x="34594" y="24865"/>
                    <a:pt x="34889" y="24865"/>
                  </a:cubicBezTo>
                  <a:cubicBezTo>
                    <a:pt x="34933" y="24865"/>
                    <a:pt x="34977" y="24866"/>
                    <a:pt x="35021" y="24870"/>
                  </a:cubicBezTo>
                  <a:cubicBezTo>
                    <a:pt x="35269" y="24844"/>
                    <a:pt x="35523" y="24831"/>
                    <a:pt x="35778" y="24831"/>
                  </a:cubicBezTo>
                  <a:cubicBezTo>
                    <a:pt x="36032" y="24831"/>
                    <a:pt x="36286" y="24844"/>
                    <a:pt x="36534" y="24870"/>
                  </a:cubicBezTo>
                  <a:cubicBezTo>
                    <a:pt x="37161" y="23382"/>
                    <a:pt x="37004" y="21686"/>
                    <a:pt x="36169" y="20303"/>
                  </a:cubicBezTo>
                  <a:cubicBezTo>
                    <a:pt x="35830" y="20355"/>
                    <a:pt x="35517" y="20381"/>
                    <a:pt x="35177" y="20407"/>
                  </a:cubicBezTo>
                  <a:cubicBezTo>
                    <a:pt x="35177" y="20407"/>
                    <a:pt x="34029" y="20407"/>
                    <a:pt x="34107" y="19938"/>
                  </a:cubicBezTo>
                  <a:cubicBezTo>
                    <a:pt x="34171" y="19553"/>
                    <a:pt x="35616" y="19518"/>
                    <a:pt x="36139" y="19518"/>
                  </a:cubicBezTo>
                  <a:cubicBezTo>
                    <a:pt x="36255" y="19518"/>
                    <a:pt x="36326" y="19520"/>
                    <a:pt x="36326" y="19520"/>
                  </a:cubicBezTo>
                  <a:cubicBezTo>
                    <a:pt x="36926" y="18241"/>
                    <a:pt x="37161" y="16806"/>
                    <a:pt x="37030" y="15397"/>
                  </a:cubicBezTo>
                  <a:cubicBezTo>
                    <a:pt x="36743" y="13153"/>
                    <a:pt x="32907" y="8690"/>
                    <a:pt x="28549" y="4802"/>
                  </a:cubicBezTo>
                  <a:cubicBezTo>
                    <a:pt x="24165" y="914"/>
                    <a:pt x="20825" y="0"/>
                    <a:pt x="15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075;p89">
              <a:extLst>
                <a:ext uri="{FF2B5EF4-FFF2-40B4-BE49-F238E27FC236}">
                  <a16:creationId xmlns:a16="http://schemas.microsoft.com/office/drawing/2014/main" id="{BC53A0AE-E64E-452C-9C3B-903FCA722C65}"/>
                </a:ext>
              </a:extLst>
            </p:cNvPr>
            <p:cNvSpPr/>
            <p:nvPr/>
          </p:nvSpPr>
          <p:spPr>
            <a:xfrm>
              <a:off x="8449050" y="923700"/>
              <a:ext cx="85475" cy="142250"/>
            </a:xfrm>
            <a:custGeom>
              <a:avLst/>
              <a:gdLst/>
              <a:ahLst/>
              <a:cxnLst/>
              <a:rect l="l" t="t" r="r" b="b"/>
              <a:pathLst>
                <a:path w="3419" h="5690" extrusionOk="0">
                  <a:moveTo>
                    <a:pt x="1957" y="1"/>
                  </a:moveTo>
                  <a:cubicBezTo>
                    <a:pt x="1305" y="236"/>
                    <a:pt x="652" y="419"/>
                    <a:pt x="0" y="549"/>
                  </a:cubicBezTo>
                  <a:cubicBezTo>
                    <a:pt x="835" y="1906"/>
                    <a:pt x="966" y="3602"/>
                    <a:pt x="365" y="5116"/>
                  </a:cubicBezTo>
                  <a:cubicBezTo>
                    <a:pt x="1227" y="5194"/>
                    <a:pt x="2062" y="5377"/>
                    <a:pt x="2897" y="5690"/>
                  </a:cubicBezTo>
                  <a:cubicBezTo>
                    <a:pt x="3366" y="4307"/>
                    <a:pt x="3419" y="2793"/>
                    <a:pt x="3053" y="1384"/>
                  </a:cubicBezTo>
                  <a:cubicBezTo>
                    <a:pt x="2949" y="1019"/>
                    <a:pt x="2792" y="679"/>
                    <a:pt x="2583" y="392"/>
                  </a:cubicBezTo>
                  <a:cubicBezTo>
                    <a:pt x="2427" y="210"/>
                    <a:pt x="2192" y="53"/>
                    <a:pt x="19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076;p89">
              <a:extLst>
                <a:ext uri="{FF2B5EF4-FFF2-40B4-BE49-F238E27FC236}">
                  <a16:creationId xmlns:a16="http://schemas.microsoft.com/office/drawing/2014/main" id="{D85C36AD-CCC9-49B6-BB1D-3BC9C4B0573E}"/>
                </a:ext>
              </a:extLst>
            </p:cNvPr>
            <p:cNvSpPr/>
            <p:nvPr/>
          </p:nvSpPr>
          <p:spPr>
            <a:xfrm>
              <a:off x="7672025" y="1236200"/>
              <a:ext cx="169650" cy="331450"/>
            </a:xfrm>
            <a:custGeom>
              <a:avLst/>
              <a:gdLst/>
              <a:ahLst/>
              <a:cxnLst/>
              <a:rect l="l" t="t" r="r" b="b"/>
              <a:pathLst>
                <a:path w="6786" h="13258" extrusionOk="0">
                  <a:moveTo>
                    <a:pt x="79" y="1"/>
                  </a:moveTo>
                  <a:cubicBezTo>
                    <a:pt x="1" y="4150"/>
                    <a:pt x="1619" y="11274"/>
                    <a:pt x="6133" y="13258"/>
                  </a:cubicBezTo>
                  <a:cubicBezTo>
                    <a:pt x="6655" y="10361"/>
                    <a:pt x="6786" y="7412"/>
                    <a:pt x="6525" y="4463"/>
                  </a:cubicBezTo>
                  <a:cubicBezTo>
                    <a:pt x="5220" y="4202"/>
                    <a:pt x="3994" y="3759"/>
                    <a:pt x="3106" y="2819"/>
                  </a:cubicBezTo>
                  <a:cubicBezTo>
                    <a:pt x="2871" y="2584"/>
                    <a:pt x="2663" y="2323"/>
                    <a:pt x="2480" y="2062"/>
                  </a:cubicBezTo>
                  <a:lnTo>
                    <a:pt x="1227" y="418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077;p89">
              <a:extLst>
                <a:ext uri="{FF2B5EF4-FFF2-40B4-BE49-F238E27FC236}">
                  <a16:creationId xmlns:a16="http://schemas.microsoft.com/office/drawing/2014/main" id="{1DE4AD71-C2A5-4B08-A27E-A523A0D10F11}"/>
                </a:ext>
              </a:extLst>
            </p:cNvPr>
            <p:cNvSpPr/>
            <p:nvPr/>
          </p:nvSpPr>
          <p:spPr>
            <a:xfrm>
              <a:off x="8156775" y="460500"/>
              <a:ext cx="437775" cy="452800"/>
            </a:xfrm>
            <a:custGeom>
              <a:avLst/>
              <a:gdLst/>
              <a:ahLst/>
              <a:cxnLst/>
              <a:rect l="l" t="t" r="r" b="b"/>
              <a:pathLst>
                <a:path w="17511" h="18112" extrusionOk="0">
                  <a:moveTo>
                    <a:pt x="5324" y="1"/>
                  </a:moveTo>
                  <a:cubicBezTo>
                    <a:pt x="3575" y="418"/>
                    <a:pt x="1801" y="653"/>
                    <a:pt x="0" y="653"/>
                  </a:cubicBezTo>
                  <a:cubicBezTo>
                    <a:pt x="1461" y="1462"/>
                    <a:pt x="2818" y="2454"/>
                    <a:pt x="4071" y="3576"/>
                  </a:cubicBezTo>
                  <a:cubicBezTo>
                    <a:pt x="8455" y="7464"/>
                    <a:pt x="12265" y="11927"/>
                    <a:pt x="12552" y="14171"/>
                  </a:cubicBezTo>
                  <a:cubicBezTo>
                    <a:pt x="12683" y="15528"/>
                    <a:pt x="12474" y="16885"/>
                    <a:pt x="11926" y="18111"/>
                  </a:cubicBezTo>
                  <a:cubicBezTo>
                    <a:pt x="12578" y="18059"/>
                    <a:pt x="13231" y="17850"/>
                    <a:pt x="13805" y="17537"/>
                  </a:cubicBezTo>
                  <a:cubicBezTo>
                    <a:pt x="14274" y="17198"/>
                    <a:pt x="14666" y="16781"/>
                    <a:pt x="14979" y="16311"/>
                  </a:cubicBezTo>
                  <a:cubicBezTo>
                    <a:pt x="15919" y="15032"/>
                    <a:pt x="16701" y="13623"/>
                    <a:pt x="17276" y="12135"/>
                  </a:cubicBezTo>
                  <a:cubicBezTo>
                    <a:pt x="17432" y="11770"/>
                    <a:pt x="17510" y="11353"/>
                    <a:pt x="17510" y="10935"/>
                  </a:cubicBezTo>
                  <a:cubicBezTo>
                    <a:pt x="17406" y="10387"/>
                    <a:pt x="17119" y="9865"/>
                    <a:pt x="16701" y="9474"/>
                  </a:cubicBezTo>
                  <a:cubicBezTo>
                    <a:pt x="14692" y="7151"/>
                    <a:pt x="12291" y="5168"/>
                    <a:pt x="9890" y="3237"/>
                  </a:cubicBezTo>
                  <a:cubicBezTo>
                    <a:pt x="8455" y="2036"/>
                    <a:pt x="6915" y="966"/>
                    <a:pt x="53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078;p89">
              <a:extLst>
                <a:ext uri="{FF2B5EF4-FFF2-40B4-BE49-F238E27FC236}">
                  <a16:creationId xmlns:a16="http://schemas.microsoft.com/office/drawing/2014/main" id="{EAF0126D-2E89-48F8-ABD6-0975CDD8A66F}"/>
                </a:ext>
              </a:extLst>
            </p:cNvPr>
            <p:cNvSpPr/>
            <p:nvPr/>
          </p:nvSpPr>
          <p:spPr>
            <a:xfrm>
              <a:off x="7985175" y="1073775"/>
              <a:ext cx="567625" cy="354275"/>
            </a:xfrm>
            <a:custGeom>
              <a:avLst/>
              <a:gdLst/>
              <a:ahLst/>
              <a:cxnLst/>
              <a:rect l="l" t="t" r="r" b="b"/>
              <a:pathLst>
                <a:path w="22705" h="14171" extrusionOk="0">
                  <a:moveTo>
                    <a:pt x="18633" y="0"/>
                  </a:moveTo>
                  <a:cubicBezTo>
                    <a:pt x="17459" y="0"/>
                    <a:pt x="16285" y="26"/>
                    <a:pt x="15110" y="104"/>
                  </a:cubicBezTo>
                  <a:cubicBezTo>
                    <a:pt x="12944" y="1801"/>
                    <a:pt x="10465" y="5063"/>
                    <a:pt x="9187" y="5898"/>
                  </a:cubicBezTo>
                  <a:cubicBezTo>
                    <a:pt x="6473" y="7777"/>
                    <a:pt x="3289" y="8899"/>
                    <a:pt x="1" y="9160"/>
                  </a:cubicBezTo>
                  <a:cubicBezTo>
                    <a:pt x="1306" y="9499"/>
                    <a:pt x="2610" y="9786"/>
                    <a:pt x="3889" y="10177"/>
                  </a:cubicBezTo>
                  <a:cubicBezTo>
                    <a:pt x="4933" y="10464"/>
                    <a:pt x="5951" y="10830"/>
                    <a:pt x="6968" y="11273"/>
                  </a:cubicBezTo>
                  <a:cubicBezTo>
                    <a:pt x="8508" y="11978"/>
                    <a:pt x="9917" y="12970"/>
                    <a:pt x="11118" y="14170"/>
                  </a:cubicBezTo>
                  <a:cubicBezTo>
                    <a:pt x="15528" y="13100"/>
                    <a:pt x="19547" y="10804"/>
                    <a:pt x="22704" y="7542"/>
                  </a:cubicBezTo>
                  <a:cubicBezTo>
                    <a:pt x="21974" y="4723"/>
                    <a:pt x="20564" y="2140"/>
                    <a:pt x="18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079;p89">
              <a:extLst>
                <a:ext uri="{FF2B5EF4-FFF2-40B4-BE49-F238E27FC236}">
                  <a16:creationId xmlns:a16="http://schemas.microsoft.com/office/drawing/2014/main" id="{CEC71833-6086-4408-86FC-75BB902C860E}"/>
                </a:ext>
              </a:extLst>
            </p:cNvPr>
            <p:cNvSpPr/>
            <p:nvPr/>
          </p:nvSpPr>
          <p:spPr>
            <a:xfrm>
              <a:off x="7225800" y="996125"/>
              <a:ext cx="73100" cy="60700"/>
            </a:xfrm>
            <a:custGeom>
              <a:avLst/>
              <a:gdLst/>
              <a:ahLst/>
              <a:cxnLst/>
              <a:rect l="l" t="t" r="r" b="b"/>
              <a:pathLst>
                <a:path w="2924" h="2428" fill="none" extrusionOk="0">
                  <a:moveTo>
                    <a:pt x="2923" y="2297"/>
                  </a:moveTo>
                  <a:cubicBezTo>
                    <a:pt x="2767" y="1984"/>
                    <a:pt x="2558" y="1671"/>
                    <a:pt x="2323" y="1410"/>
                  </a:cubicBezTo>
                  <a:cubicBezTo>
                    <a:pt x="2088" y="1071"/>
                    <a:pt x="1827" y="783"/>
                    <a:pt x="1540" y="523"/>
                  </a:cubicBezTo>
                  <a:cubicBezTo>
                    <a:pt x="1227" y="262"/>
                    <a:pt x="862" y="79"/>
                    <a:pt x="470" y="27"/>
                  </a:cubicBezTo>
                  <a:cubicBezTo>
                    <a:pt x="392" y="1"/>
                    <a:pt x="314" y="1"/>
                    <a:pt x="235" y="27"/>
                  </a:cubicBezTo>
                  <a:cubicBezTo>
                    <a:pt x="79" y="79"/>
                    <a:pt x="0" y="262"/>
                    <a:pt x="26" y="418"/>
                  </a:cubicBezTo>
                  <a:cubicBezTo>
                    <a:pt x="53" y="575"/>
                    <a:pt x="131" y="731"/>
                    <a:pt x="261" y="836"/>
                  </a:cubicBezTo>
                  <a:cubicBezTo>
                    <a:pt x="627" y="1149"/>
                    <a:pt x="1018" y="1410"/>
                    <a:pt x="1462" y="1566"/>
                  </a:cubicBezTo>
                  <a:cubicBezTo>
                    <a:pt x="1931" y="1801"/>
                    <a:pt x="2375" y="2036"/>
                    <a:pt x="2793" y="2323"/>
                  </a:cubicBezTo>
                  <a:cubicBezTo>
                    <a:pt x="2819" y="2349"/>
                    <a:pt x="2793" y="2401"/>
                    <a:pt x="2767" y="242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080;p89">
              <a:extLst>
                <a:ext uri="{FF2B5EF4-FFF2-40B4-BE49-F238E27FC236}">
                  <a16:creationId xmlns:a16="http://schemas.microsoft.com/office/drawing/2014/main" id="{DD6A95B8-990F-48FC-AF58-1D47F227683A}"/>
                </a:ext>
              </a:extLst>
            </p:cNvPr>
            <p:cNvSpPr/>
            <p:nvPr/>
          </p:nvSpPr>
          <p:spPr>
            <a:xfrm>
              <a:off x="7197000" y="1019497"/>
              <a:ext cx="77675" cy="25400"/>
            </a:xfrm>
            <a:custGeom>
              <a:avLst/>
              <a:gdLst/>
              <a:ahLst/>
              <a:cxnLst/>
              <a:rect l="l" t="t" r="r" b="b"/>
              <a:pathLst>
                <a:path w="3107" h="1016" extrusionOk="0">
                  <a:moveTo>
                    <a:pt x="3106" y="866"/>
                  </a:moveTo>
                  <a:lnTo>
                    <a:pt x="2873" y="887"/>
                  </a:lnTo>
                  <a:lnTo>
                    <a:pt x="2873" y="887"/>
                  </a:lnTo>
                  <a:cubicBezTo>
                    <a:pt x="2935" y="916"/>
                    <a:pt x="2995" y="944"/>
                    <a:pt x="3054" y="970"/>
                  </a:cubicBezTo>
                  <a:lnTo>
                    <a:pt x="3106" y="866"/>
                  </a:lnTo>
                  <a:close/>
                  <a:moveTo>
                    <a:pt x="588" y="1"/>
                  </a:moveTo>
                  <a:cubicBezTo>
                    <a:pt x="540" y="1"/>
                    <a:pt x="492" y="2"/>
                    <a:pt x="445" y="5"/>
                  </a:cubicBezTo>
                  <a:cubicBezTo>
                    <a:pt x="366" y="5"/>
                    <a:pt x="288" y="31"/>
                    <a:pt x="210" y="57"/>
                  </a:cubicBezTo>
                  <a:cubicBezTo>
                    <a:pt x="53" y="188"/>
                    <a:pt x="1" y="422"/>
                    <a:pt x="105" y="579"/>
                  </a:cubicBezTo>
                  <a:cubicBezTo>
                    <a:pt x="236" y="762"/>
                    <a:pt x="392" y="866"/>
                    <a:pt x="601" y="918"/>
                  </a:cubicBezTo>
                  <a:cubicBezTo>
                    <a:pt x="870" y="981"/>
                    <a:pt x="1148" y="1016"/>
                    <a:pt x="1424" y="1016"/>
                  </a:cubicBezTo>
                  <a:cubicBezTo>
                    <a:pt x="1604" y="1016"/>
                    <a:pt x="1783" y="1001"/>
                    <a:pt x="1958" y="970"/>
                  </a:cubicBezTo>
                  <a:lnTo>
                    <a:pt x="2873" y="887"/>
                  </a:lnTo>
                  <a:lnTo>
                    <a:pt x="2873" y="887"/>
                  </a:lnTo>
                  <a:cubicBezTo>
                    <a:pt x="2690" y="801"/>
                    <a:pt x="2499" y="703"/>
                    <a:pt x="2323" y="605"/>
                  </a:cubicBezTo>
                  <a:cubicBezTo>
                    <a:pt x="2167" y="501"/>
                    <a:pt x="2010" y="396"/>
                    <a:pt x="1828" y="292"/>
                  </a:cubicBezTo>
                  <a:cubicBezTo>
                    <a:pt x="1452" y="104"/>
                    <a:pt x="1014" y="1"/>
                    <a:pt x="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081;p89">
              <a:extLst>
                <a:ext uri="{FF2B5EF4-FFF2-40B4-BE49-F238E27FC236}">
                  <a16:creationId xmlns:a16="http://schemas.microsoft.com/office/drawing/2014/main" id="{0E20033A-DC86-44D1-943A-80111287250A}"/>
                </a:ext>
              </a:extLst>
            </p:cNvPr>
            <p:cNvSpPr/>
            <p:nvPr/>
          </p:nvSpPr>
          <p:spPr>
            <a:xfrm>
              <a:off x="7438475" y="895650"/>
              <a:ext cx="18950" cy="67225"/>
            </a:xfrm>
            <a:custGeom>
              <a:avLst/>
              <a:gdLst/>
              <a:ahLst/>
              <a:cxnLst/>
              <a:rect l="l" t="t" r="r" b="b"/>
              <a:pathLst>
                <a:path w="758" h="2689" extrusionOk="0">
                  <a:moveTo>
                    <a:pt x="340" y="1"/>
                  </a:moveTo>
                  <a:cubicBezTo>
                    <a:pt x="235" y="1"/>
                    <a:pt x="1" y="497"/>
                    <a:pt x="27" y="1358"/>
                  </a:cubicBezTo>
                  <a:cubicBezTo>
                    <a:pt x="53" y="2219"/>
                    <a:pt x="314" y="2689"/>
                    <a:pt x="392" y="2689"/>
                  </a:cubicBezTo>
                  <a:lnTo>
                    <a:pt x="418" y="2689"/>
                  </a:lnTo>
                  <a:cubicBezTo>
                    <a:pt x="523" y="2689"/>
                    <a:pt x="757" y="2193"/>
                    <a:pt x="731" y="1332"/>
                  </a:cubicBezTo>
                  <a:cubicBezTo>
                    <a:pt x="705" y="471"/>
                    <a:pt x="470" y="1"/>
                    <a:pt x="3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082;p89">
              <a:extLst>
                <a:ext uri="{FF2B5EF4-FFF2-40B4-BE49-F238E27FC236}">
                  <a16:creationId xmlns:a16="http://schemas.microsoft.com/office/drawing/2014/main" id="{1391E9C8-FFE7-4214-88F6-58CD2A22B437}"/>
                </a:ext>
              </a:extLst>
            </p:cNvPr>
            <p:cNvSpPr/>
            <p:nvPr/>
          </p:nvSpPr>
          <p:spPr>
            <a:xfrm>
              <a:off x="7434575" y="891750"/>
              <a:ext cx="26750" cy="75050"/>
            </a:xfrm>
            <a:custGeom>
              <a:avLst/>
              <a:gdLst/>
              <a:ahLst/>
              <a:cxnLst/>
              <a:rect l="l" t="t" r="r" b="b"/>
              <a:pathLst>
                <a:path w="1070" h="3002" extrusionOk="0">
                  <a:moveTo>
                    <a:pt x="496" y="418"/>
                  </a:moveTo>
                  <a:cubicBezTo>
                    <a:pt x="757" y="1122"/>
                    <a:pt x="783" y="1879"/>
                    <a:pt x="548" y="2584"/>
                  </a:cubicBezTo>
                  <a:cubicBezTo>
                    <a:pt x="287" y="1905"/>
                    <a:pt x="261" y="1122"/>
                    <a:pt x="496" y="418"/>
                  </a:cubicBezTo>
                  <a:close/>
                  <a:moveTo>
                    <a:pt x="496" y="0"/>
                  </a:moveTo>
                  <a:cubicBezTo>
                    <a:pt x="235" y="0"/>
                    <a:pt x="0" y="679"/>
                    <a:pt x="26" y="1514"/>
                  </a:cubicBezTo>
                  <a:cubicBezTo>
                    <a:pt x="52" y="2349"/>
                    <a:pt x="287" y="3001"/>
                    <a:pt x="574" y="3001"/>
                  </a:cubicBezTo>
                  <a:cubicBezTo>
                    <a:pt x="861" y="3001"/>
                    <a:pt x="1070" y="2323"/>
                    <a:pt x="1044" y="1488"/>
                  </a:cubicBezTo>
                  <a:cubicBezTo>
                    <a:pt x="1018" y="653"/>
                    <a:pt x="783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083;p89">
              <a:extLst>
                <a:ext uri="{FF2B5EF4-FFF2-40B4-BE49-F238E27FC236}">
                  <a16:creationId xmlns:a16="http://schemas.microsoft.com/office/drawing/2014/main" id="{295925C6-6F95-4DB7-9EDC-03D12222EBF7}"/>
                </a:ext>
              </a:extLst>
            </p:cNvPr>
            <p:cNvSpPr/>
            <p:nvPr/>
          </p:nvSpPr>
          <p:spPr>
            <a:xfrm>
              <a:off x="7200275" y="983897"/>
              <a:ext cx="73100" cy="60525"/>
            </a:xfrm>
            <a:custGeom>
              <a:avLst/>
              <a:gdLst/>
              <a:ahLst/>
              <a:cxnLst/>
              <a:rect l="l" t="t" r="r" b="b"/>
              <a:pathLst>
                <a:path w="2924" h="2421" extrusionOk="0">
                  <a:moveTo>
                    <a:pt x="353" y="0"/>
                  </a:moveTo>
                  <a:cubicBezTo>
                    <a:pt x="314" y="0"/>
                    <a:pt x="274" y="7"/>
                    <a:pt x="235" y="20"/>
                  </a:cubicBezTo>
                  <a:cubicBezTo>
                    <a:pt x="79" y="72"/>
                    <a:pt x="0" y="255"/>
                    <a:pt x="26" y="411"/>
                  </a:cubicBezTo>
                  <a:cubicBezTo>
                    <a:pt x="53" y="568"/>
                    <a:pt x="131" y="724"/>
                    <a:pt x="261" y="829"/>
                  </a:cubicBezTo>
                  <a:cubicBezTo>
                    <a:pt x="627" y="1142"/>
                    <a:pt x="1018" y="1403"/>
                    <a:pt x="1462" y="1559"/>
                  </a:cubicBezTo>
                  <a:cubicBezTo>
                    <a:pt x="1931" y="1794"/>
                    <a:pt x="2375" y="2029"/>
                    <a:pt x="2793" y="2316"/>
                  </a:cubicBezTo>
                  <a:cubicBezTo>
                    <a:pt x="2819" y="2342"/>
                    <a:pt x="2793" y="2394"/>
                    <a:pt x="2767" y="2421"/>
                  </a:cubicBezTo>
                  <a:lnTo>
                    <a:pt x="2923" y="2290"/>
                  </a:lnTo>
                  <a:cubicBezTo>
                    <a:pt x="2767" y="1977"/>
                    <a:pt x="2558" y="1664"/>
                    <a:pt x="2323" y="1403"/>
                  </a:cubicBezTo>
                  <a:cubicBezTo>
                    <a:pt x="2088" y="1064"/>
                    <a:pt x="1827" y="776"/>
                    <a:pt x="1540" y="516"/>
                  </a:cubicBezTo>
                  <a:cubicBezTo>
                    <a:pt x="1227" y="255"/>
                    <a:pt x="862" y="72"/>
                    <a:pt x="470" y="20"/>
                  </a:cubicBezTo>
                  <a:cubicBezTo>
                    <a:pt x="431" y="7"/>
                    <a:pt x="392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1037;p38">
            <a:extLst>
              <a:ext uri="{FF2B5EF4-FFF2-40B4-BE49-F238E27FC236}">
                <a16:creationId xmlns:a16="http://schemas.microsoft.com/office/drawing/2014/main" id="{99544D78-28AF-4275-A7D9-4C0483555F7B}"/>
              </a:ext>
            </a:extLst>
          </p:cNvPr>
          <p:cNvGrpSpPr/>
          <p:nvPr/>
        </p:nvGrpSpPr>
        <p:grpSpPr>
          <a:xfrm rot="1136266">
            <a:off x="10470250" y="73975"/>
            <a:ext cx="1746340" cy="1506827"/>
            <a:chOff x="2148948" y="1026825"/>
            <a:chExt cx="3662618" cy="3345520"/>
          </a:xfrm>
        </p:grpSpPr>
        <p:grpSp>
          <p:nvGrpSpPr>
            <p:cNvPr id="510" name="Google Shape;1038;p38">
              <a:extLst>
                <a:ext uri="{FF2B5EF4-FFF2-40B4-BE49-F238E27FC236}">
                  <a16:creationId xmlns:a16="http://schemas.microsoft.com/office/drawing/2014/main" id="{5ED4DB40-6622-4E19-A06B-98C316810821}"/>
                </a:ext>
              </a:extLst>
            </p:cNvPr>
            <p:cNvGrpSpPr/>
            <p:nvPr/>
          </p:nvGrpSpPr>
          <p:grpSpPr>
            <a:xfrm>
              <a:off x="2148948" y="1026825"/>
              <a:ext cx="3662618" cy="3345520"/>
              <a:chOff x="1199585" y="1228575"/>
              <a:chExt cx="2300206" cy="2101325"/>
            </a:xfrm>
          </p:grpSpPr>
          <p:sp>
            <p:nvSpPr>
              <p:cNvPr id="519" name="Google Shape;1039;p38">
                <a:extLst>
                  <a:ext uri="{FF2B5EF4-FFF2-40B4-BE49-F238E27FC236}">
                    <a16:creationId xmlns:a16="http://schemas.microsoft.com/office/drawing/2014/main" id="{1A1980FC-76C5-4B9F-A059-6D1CE20ADE99}"/>
                  </a:ext>
                </a:extLst>
              </p:cNvPr>
              <p:cNvSpPr/>
              <p:nvPr/>
            </p:nvSpPr>
            <p:spPr>
              <a:xfrm>
                <a:off x="1672625" y="1496975"/>
                <a:ext cx="1477525" cy="1592100"/>
              </a:xfrm>
              <a:custGeom>
                <a:avLst/>
                <a:gdLst/>
                <a:ahLst/>
                <a:cxnLst/>
                <a:rect l="l" t="t" r="r" b="b"/>
                <a:pathLst>
                  <a:path w="59101" h="63684" extrusionOk="0">
                    <a:moveTo>
                      <a:pt x="27765" y="426"/>
                    </a:moveTo>
                    <a:cubicBezTo>
                      <a:pt x="27915" y="426"/>
                      <a:pt x="28066" y="436"/>
                      <a:pt x="28217" y="456"/>
                    </a:cubicBezTo>
                    <a:cubicBezTo>
                      <a:pt x="29248" y="563"/>
                      <a:pt x="30138" y="1132"/>
                      <a:pt x="31063" y="1737"/>
                    </a:cubicBezTo>
                    <a:cubicBezTo>
                      <a:pt x="32171" y="2648"/>
                      <a:pt x="33535" y="3133"/>
                      <a:pt x="34919" y="3133"/>
                    </a:cubicBezTo>
                    <a:cubicBezTo>
                      <a:pt x="35534" y="3133"/>
                      <a:pt x="36153" y="3037"/>
                      <a:pt x="36756" y="2840"/>
                    </a:cubicBezTo>
                    <a:cubicBezTo>
                      <a:pt x="37457" y="2695"/>
                      <a:pt x="38125" y="2550"/>
                      <a:pt x="38772" y="2550"/>
                    </a:cubicBezTo>
                    <a:cubicBezTo>
                      <a:pt x="39077" y="2550"/>
                      <a:pt x="39377" y="2582"/>
                      <a:pt x="39674" y="2662"/>
                    </a:cubicBezTo>
                    <a:cubicBezTo>
                      <a:pt x="41132" y="3054"/>
                      <a:pt x="41986" y="4299"/>
                      <a:pt x="42911" y="5615"/>
                    </a:cubicBezTo>
                    <a:cubicBezTo>
                      <a:pt x="43730" y="6789"/>
                      <a:pt x="44584" y="7999"/>
                      <a:pt x="45865" y="8640"/>
                    </a:cubicBezTo>
                    <a:cubicBezTo>
                      <a:pt x="46327" y="8853"/>
                      <a:pt x="46825" y="8996"/>
                      <a:pt x="47359" y="9138"/>
                    </a:cubicBezTo>
                    <a:cubicBezTo>
                      <a:pt x="48035" y="9245"/>
                      <a:pt x="48676" y="9529"/>
                      <a:pt x="49245" y="9885"/>
                    </a:cubicBezTo>
                    <a:cubicBezTo>
                      <a:pt x="50419" y="10810"/>
                      <a:pt x="50526" y="12376"/>
                      <a:pt x="50597" y="14048"/>
                    </a:cubicBezTo>
                    <a:cubicBezTo>
                      <a:pt x="50633" y="15400"/>
                      <a:pt x="50704" y="16788"/>
                      <a:pt x="51344" y="17926"/>
                    </a:cubicBezTo>
                    <a:cubicBezTo>
                      <a:pt x="51949" y="18958"/>
                      <a:pt x="52945" y="19599"/>
                      <a:pt x="53906" y="20239"/>
                    </a:cubicBezTo>
                    <a:cubicBezTo>
                      <a:pt x="54333" y="20559"/>
                      <a:pt x="54795" y="20844"/>
                      <a:pt x="55222" y="21200"/>
                    </a:cubicBezTo>
                    <a:cubicBezTo>
                      <a:pt x="57749" y="23370"/>
                      <a:pt x="58638" y="26928"/>
                      <a:pt x="57357" y="30059"/>
                    </a:cubicBezTo>
                    <a:cubicBezTo>
                      <a:pt x="57037" y="30700"/>
                      <a:pt x="56681" y="31340"/>
                      <a:pt x="56290" y="31981"/>
                    </a:cubicBezTo>
                    <a:cubicBezTo>
                      <a:pt x="55614" y="33084"/>
                      <a:pt x="54902" y="34293"/>
                      <a:pt x="54760" y="35574"/>
                    </a:cubicBezTo>
                    <a:cubicBezTo>
                      <a:pt x="54618" y="36855"/>
                      <a:pt x="55009" y="38101"/>
                      <a:pt x="55400" y="39310"/>
                    </a:cubicBezTo>
                    <a:cubicBezTo>
                      <a:pt x="55827" y="40591"/>
                      <a:pt x="56183" y="41801"/>
                      <a:pt x="56005" y="43046"/>
                    </a:cubicBezTo>
                    <a:cubicBezTo>
                      <a:pt x="55721" y="44648"/>
                      <a:pt x="54618" y="45786"/>
                      <a:pt x="53408" y="47031"/>
                    </a:cubicBezTo>
                    <a:cubicBezTo>
                      <a:pt x="52518" y="47885"/>
                      <a:pt x="51736" y="48846"/>
                      <a:pt x="51131" y="49949"/>
                    </a:cubicBezTo>
                    <a:cubicBezTo>
                      <a:pt x="50597" y="51088"/>
                      <a:pt x="50241" y="52297"/>
                      <a:pt x="50099" y="53543"/>
                    </a:cubicBezTo>
                    <a:cubicBezTo>
                      <a:pt x="49850" y="55179"/>
                      <a:pt x="49565" y="56745"/>
                      <a:pt x="48498" y="57919"/>
                    </a:cubicBezTo>
                    <a:cubicBezTo>
                      <a:pt x="47003" y="59556"/>
                      <a:pt x="44726" y="59663"/>
                      <a:pt x="42271" y="59734"/>
                    </a:cubicBezTo>
                    <a:cubicBezTo>
                      <a:pt x="40741" y="59805"/>
                      <a:pt x="39140" y="59841"/>
                      <a:pt x="37717" y="60339"/>
                    </a:cubicBezTo>
                    <a:cubicBezTo>
                      <a:pt x="36792" y="60659"/>
                      <a:pt x="35902" y="61121"/>
                      <a:pt x="35084" y="61620"/>
                    </a:cubicBezTo>
                    <a:cubicBezTo>
                      <a:pt x="34123" y="62260"/>
                      <a:pt x="33091" y="62723"/>
                      <a:pt x="32024" y="63043"/>
                    </a:cubicBezTo>
                    <a:cubicBezTo>
                      <a:pt x="31529" y="63162"/>
                      <a:pt x="31043" y="63216"/>
                      <a:pt x="30564" y="63216"/>
                    </a:cubicBezTo>
                    <a:cubicBezTo>
                      <a:pt x="28318" y="63216"/>
                      <a:pt x="26211" y="62033"/>
                      <a:pt x="23982" y="60801"/>
                    </a:cubicBezTo>
                    <a:cubicBezTo>
                      <a:pt x="21990" y="59698"/>
                      <a:pt x="19962" y="58524"/>
                      <a:pt x="17720" y="58239"/>
                    </a:cubicBezTo>
                    <a:cubicBezTo>
                      <a:pt x="17258" y="58168"/>
                      <a:pt x="16760" y="58168"/>
                      <a:pt x="16297" y="58168"/>
                    </a:cubicBezTo>
                    <a:cubicBezTo>
                      <a:pt x="15692" y="58168"/>
                      <a:pt x="15123" y="58204"/>
                      <a:pt x="14589" y="58204"/>
                    </a:cubicBezTo>
                    <a:cubicBezTo>
                      <a:pt x="14073" y="58257"/>
                      <a:pt x="13548" y="58284"/>
                      <a:pt x="13024" y="58284"/>
                    </a:cubicBezTo>
                    <a:cubicBezTo>
                      <a:pt x="12499" y="58284"/>
                      <a:pt x="11974" y="58257"/>
                      <a:pt x="11458" y="58204"/>
                    </a:cubicBezTo>
                    <a:cubicBezTo>
                      <a:pt x="8327" y="57812"/>
                      <a:pt x="4449" y="52618"/>
                      <a:pt x="4164" y="49451"/>
                    </a:cubicBezTo>
                    <a:cubicBezTo>
                      <a:pt x="4128" y="48668"/>
                      <a:pt x="4164" y="47850"/>
                      <a:pt x="4271" y="47067"/>
                    </a:cubicBezTo>
                    <a:cubicBezTo>
                      <a:pt x="4377" y="45822"/>
                      <a:pt x="4484" y="44541"/>
                      <a:pt x="4057" y="43331"/>
                    </a:cubicBezTo>
                    <a:cubicBezTo>
                      <a:pt x="3666" y="42335"/>
                      <a:pt x="3132" y="41445"/>
                      <a:pt x="2420" y="40662"/>
                    </a:cubicBezTo>
                    <a:cubicBezTo>
                      <a:pt x="1638" y="39702"/>
                      <a:pt x="926" y="38777"/>
                      <a:pt x="748" y="37603"/>
                    </a:cubicBezTo>
                    <a:cubicBezTo>
                      <a:pt x="535" y="36250"/>
                      <a:pt x="1140" y="34970"/>
                      <a:pt x="1816" y="33653"/>
                    </a:cubicBezTo>
                    <a:cubicBezTo>
                      <a:pt x="2385" y="32443"/>
                      <a:pt x="2954" y="31234"/>
                      <a:pt x="2954" y="29917"/>
                    </a:cubicBezTo>
                    <a:cubicBezTo>
                      <a:pt x="2954" y="28743"/>
                      <a:pt x="2527" y="27640"/>
                      <a:pt x="2065" y="26572"/>
                    </a:cubicBezTo>
                    <a:cubicBezTo>
                      <a:pt x="1531" y="25256"/>
                      <a:pt x="997" y="23975"/>
                      <a:pt x="1389" y="22694"/>
                    </a:cubicBezTo>
                    <a:cubicBezTo>
                      <a:pt x="1816" y="21164"/>
                      <a:pt x="3274" y="20346"/>
                      <a:pt x="4840" y="19492"/>
                    </a:cubicBezTo>
                    <a:cubicBezTo>
                      <a:pt x="6263" y="18709"/>
                      <a:pt x="7758" y="17855"/>
                      <a:pt x="8434" y="16432"/>
                    </a:cubicBezTo>
                    <a:cubicBezTo>
                      <a:pt x="9074" y="15044"/>
                      <a:pt x="8825" y="13479"/>
                      <a:pt x="8576" y="11984"/>
                    </a:cubicBezTo>
                    <a:cubicBezTo>
                      <a:pt x="8362" y="10775"/>
                      <a:pt x="8149" y="9529"/>
                      <a:pt x="8434" y="8355"/>
                    </a:cubicBezTo>
                    <a:cubicBezTo>
                      <a:pt x="9359" y="4761"/>
                      <a:pt x="12810" y="4477"/>
                      <a:pt x="16439" y="4228"/>
                    </a:cubicBezTo>
                    <a:cubicBezTo>
                      <a:pt x="18574" y="4050"/>
                      <a:pt x="20745" y="3872"/>
                      <a:pt x="22310" y="2982"/>
                    </a:cubicBezTo>
                    <a:cubicBezTo>
                      <a:pt x="22773" y="2733"/>
                      <a:pt x="23200" y="2449"/>
                      <a:pt x="23662" y="2164"/>
                    </a:cubicBezTo>
                    <a:cubicBezTo>
                      <a:pt x="23947" y="1986"/>
                      <a:pt x="24196" y="1808"/>
                      <a:pt x="24481" y="1630"/>
                    </a:cubicBezTo>
                    <a:cubicBezTo>
                      <a:pt x="25489" y="1000"/>
                      <a:pt x="26608" y="426"/>
                      <a:pt x="27765" y="426"/>
                    </a:cubicBezTo>
                    <a:close/>
                    <a:moveTo>
                      <a:pt x="27768" y="0"/>
                    </a:moveTo>
                    <a:cubicBezTo>
                      <a:pt x="26471" y="0"/>
                      <a:pt x="25305" y="613"/>
                      <a:pt x="24196" y="1310"/>
                    </a:cubicBezTo>
                    <a:cubicBezTo>
                      <a:pt x="23911" y="1452"/>
                      <a:pt x="23662" y="1630"/>
                      <a:pt x="23378" y="1808"/>
                    </a:cubicBezTo>
                    <a:cubicBezTo>
                      <a:pt x="22986" y="2093"/>
                      <a:pt x="22524" y="2377"/>
                      <a:pt x="22097" y="2627"/>
                    </a:cubicBezTo>
                    <a:cubicBezTo>
                      <a:pt x="20602" y="3480"/>
                      <a:pt x="18467" y="3658"/>
                      <a:pt x="16404" y="3801"/>
                    </a:cubicBezTo>
                    <a:cubicBezTo>
                      <a:pt x="12739" y="4085"/>
                      <a:pt x="8967" y="4370"/>
                      <a:pt x="7935" y="8284"/>
                    </a:cubicBezTo>
                    <a:cubicBezTo>
                      <a:pt x="7615" y="9529"/>
                      <a:pt x="7864" y="10846"/>
                      <a:pt x="8078" y="12127"/>
                    </a:cubicBezTo>
                    <a:cubicBezTo>
                      <a:pt x="8327" y="13621"/>
                      <a:pt x="8611" y="14973"/>
                      <a:pt x="7971" y="16290"/>
                    </a:cubicBezTo>
                    <a:cubicBezTo>
                      <a:pt x="7331" y="17606"/>
                      <a:pt x="5907" y="18353"/>
                      <a:pt x="4555" y="19136"/>
                    </a:cubicBezTo>
                    <a:cubicBezTo>
                      <a:pt x="2990" y="19990"/>
                      <a:pt x="1389" y="20880"/>
                      <a:pt x="890" y="22587"/>
                    </a:cubicBezTo>
                    <a:cubicBezTo>
                      <a:pt x="463" y="24046"/>
                      <a:pt x="1068" y="25469"/>
                      <a:pt x="1602" y="26786"/>
                    </a:cubicBezTo>
                    <a:cubicBezTo>
                      <a:pt x="2029" y="27818"/>
                      <a:pt x="2456" y="28885"/>
                      <a:pt x="2456" y="29953"/>
                    </a:cubicBezTo>
                    <a:cubicBezTo>
                      <a:pt x="2456" y="31162"/>
                      <a:pt x="1887" y="32337"/>
                      <a:pt x="1353" y="33475"/>
                    </a:cubicBezTo>
                    <a:cubicBezTo>
                      <a:pt x="677" y="34827"/>
                      <a:pt x="1" y="36215"/>
                      <a:pt x="250" y="37709"/>
                    </a:cubicBezTo>
                    <a:cubicBezTo>
                      <a:pt x="463" y="38990"/>
                      <a:pt x="1246" y="40022"/>
                      <a:pt x="2029" y="41018"/>
                    </a:cubicBezTo>
                    <a:cubicBezTo>
                      <a:pt x="2669" y="41730"/>
                      <a:pt x="3203" y="42584"/>
                      <a:pt x="3595" y="43509"/>
                    </a:cubicBezTo>
                    <a:cubicBezTo>
                      <a:pt x="3986" y="44612"/>
                      <a:pt x="3879" y="45786"/>
                      <a:pt x="3772" y="47067"/>
                    </a:cubicBezTo>
                    <a:cubicBezTo>
                      <a:pt x="3666" y="47885"/>
                      <a:pt x="3630" y="48668"/>
                      <a:pt x="3666" y="49487"/>
                    </a:cubicBezTo>
                    <a:cubicBezTo>
                      <a:pt x="3950" y="52902"/>
                      <a:pt x="7971" y="58239"/>
                      <a:pt x="11351" y="58702"/>
                    </a:cubicBezTo>
                    <a:cubicBezTo>
                      <a:pt x="11885" y="58755"/>
                      <a:pt x="12419" y="58782"/>
                      <a:pt x="12952" y="58782"/>
                    </a:cubicBezTo>
                    <a:cubicBezTo>
                      <a:pt x="13486" y="58782"/>
                      <a:pt x="14020" y="58755"/>
                      <a:pt x="14553" y="58702"/>
                    </a:cubicBezTo>
                    <a:cubicBezTo>
                      <a:pt x="15069" y="58649"/>
                      <a:pt x="15585" y="58622"/>
                      <a:pt x="16106" y="58622"/>
                    </a:cubicBezTo>
                    <a:cubicBezTo>
                      <a:pt x="16626" y="58622"/>
                      <a:pt x="17151" y="58649"/>
                      <a:pt x="17685" y="58702"/>
                    </a:cubicBezTo>
                    <a:cubicBezTo>
                      <a:pt x="19784" y="58951"/>
                      <a:pt x="21812" y="60090"/>
                      <a:pt x="23733" y="61193"/>
                    </a:cubicBezTo>
                    <a:cubicBezTo>
                      <a:pt x="25939" y="62402"/>
                      <a:pt x="28181" y="63683"/>
                      <a:pt x="30600" y="63683"/>
                    </a:cubicBezTo>
                    <a:cubicBezTo>
                      <a:pt x="31099" y="63683"/>
                      <a:pt x="31597" y="63612"/>
                      <a:pt x="32095" y="63505"/>
                    </a:cubicBezTo>
                    <a:cubicBezTo>
                      <a:pt x="33233" y="63185"/>
                      <a:pt x="34301" y="62687"/>
                      <a:pt x="35297" y="62047"/>
                    </a:cubicBezTo>
                    <a:cubicBezTo>
                      <a:pt x="36080" y="61548"/>
                      <a:pt x="36934" y="61121"/>
                      <a:pt x="37859" y="60766"/>
                    </a:cubicBezTo>
                    <a:cubicBezTo>
                      <a:pt x="39211" y="60303"/>
                      <a:pt x="40777" y="60268"/>
                      <a:pt x="42307" y="60196"/>
                    </a:cubicBezTo>
                    <a:cubicBezTo>
                      <a:pt x="44726" y="60125"/>
                      <a:pt x="47217" y="60054"/>
                      <a:pt x="48853" y="58239"/>
                    </a:cubicBezTo>
                    <a:cubicBezTo>
                      <a:pt x="49992" y="56958"/>
                      <a:pt x="50277" y="55286"/>
                      <a:pt x="50561" y="53649"/>
                    </a:cubicBezTo>
                    <a:cubicBezTo>
                      <a:pt x="50704" y="51194"/>
                      <a:pt x="51842" y="48953"/>
                      <a:pt x="53728" y="47352"/>
                    </a:cubicBezTo>
                    <a:cubicBezTo>
                      <a:pt x="54902" y="46142"/>
                      <a:pt x="56148" y="44861"/>
                      <a:pt x="56432" y="43153"/>
                    </a:cubicBezTo>
                    <a:cubicBezTo>
                      <a:pt x="56646" y="41801"/>
                      <a:pt x="56219" y="40485"/>
                      <a:pt x="55827" y="39204"/>
                    </a:cubicBezTo>
                    <a:cubicBezTo>
                      <a:pt x="55472" y="38029"/>
                      <a:pt x="55080" y="36855"/>
                      <a:pt x="55187" y="35646"/>
                    </a:cubicBezTo>
                    <a:cubicBezTo>
                      <a:pt x="55329" y="34400"/>
                      <a:pt x="55970" y="33333"/>
                      <a:pt x="56681" y="32230"/>
                    </a:cubicBezTo>
                    <a:cubicBezTo>
                      <a:pt x="57073" y="31589"/>
                      <a:pt x="57428" y="30949"/>
                      <a:pt x="57749" y="30237"/>
                    </a:cubicBezTo>
                    <a:cubicBezTo>
                      <a:pt x="59101" y="26964"/>
                      <a:pt x="58176" y="23157"/>
                      <a:pt x="55472" y="20844"/>
                    </a:cubicBezTo>
                    <a:cubicBezTo>
                      <a:pt x="55045" y="20488"/>
                      <a:pt x="54618" y="20168"/>
                      <a:pt x="54155" y="19883"/>
                    </a:cubicBezTo>
                    <a:cubicBezTo>
                      <a:pt x="53194" y="19243"/>
                      <a:pt x="52269" y="18638"/>
                      <a:pt x="51736" y="17713"/>
                    </a:cubicBezTo>
                    <a:cubicBezTo>
                      <a:pt x="51131" y="16645"/>
                      <a:pt x="51095" y="15329"/>
                      <a:pt x="51024" y="14048"/>
                    </a:cubicBezTo>
                    <a:cubicBezTo>
                      <a:pt x="50953" y="12340"/>
                      <a:pt x="50882" y="10561"/>
                      <a:pt x="49494" y="9529"/>
                    </a:cubicBezTo>
                    <a:cubicBezTo>
                      <a:pt x="48853" y="9102"/>
                      <a:pt x="48177" y="8818"/>
                      <a:pt x="47430" y="8711"/>
                    </a:cubicBezTo>
                    <a:cubicBezTo>
                      <a:pt x="46932" y="8604"/>
                      <a:pt x="46470" y="8462"/>
                      <a:pt x="46007" y="8248"/>
                    </a:cubicBezTo>
                    <a:cubicBezTo>
                      <a:pt x="44833" y="7679"/>
                      <a:pt x="44050" y="6540"/>
                      <a:pt x="43267" y="5402"/>
                    </a:cubicBezTo>
                    <a:cubicBezTo>
                      <a:pt x="42307" y="4050"/>
                      <a:pt x="41346" y="2698"/>
                      <a:pt x="39780" y="2271"/>
                    </a:cubicBezTo>
                    <a:cubicBezTo>
                      <a:pt x="39424" y="2172"/>
                      <a:pt x="39063" y="2134"/>
                      <a:pt x="38702" y="2134"/>
                    </a:cubicBezTo>
                    <a:cubicBezTo>
                      <a:pt x="38015" y="2134"/>
                      <a:pt x="37325" y="2273"/>
                      <a:pt x="36649" y="2413"/>
                    </a:cubicBezTo>
                    <a:cubicBezTo>
                      <a:pt x="36009" y="2573"/>
                      <a:pt x="35348" y="2653"/>
                      <a:pt x="34698" y="2653"/>
                    </a:cubicBezTo>
                    <a:cubicBezTo>
                      <a:pt x="34481" y="2653"/>
                      <a:pt x="34265" y="2644"/>
                      <a:pt x="34052" y="2627"/>
                    </a:cubicBezTo>
                    <a:cubicBezTo>
                      <a:pt x="33091" y="2484"/>
                      <a:pt x="32237" y="1950"/>
                      <a:pt x="31312" y="1381"/>
                    </a:cubicBezTo>
                    <a:cubicBezTo>
                      <a:pt x="30351" y="776"/>
                      <a:pt x="29391" y="171"/>
                      <a:pt x="28252" y="29"/>
                    </a:cubicBezTo>
                    <a:cubicBezTo>
                      <a:pt x="28089" y="10"/>
                      <a:pt x="27927" y="0"/>
                      <a:pt x="27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1040;p38">
                <a:extLst>
                  <a:ext uri="{FF2B5EF4-FFF2-40B4-BE49-F238E27FC236}">
                    <a16:creationId xmlns:a16="http://schemas.microsoft.com/office/drawing/2014/main" id="{F51A856E-8F6F-47C0-8B1A-5B3D2C867389}"/>
                  </a:ext>
                </a:extLst>
              </p:cNvPr>
              <p:cNvSpPr/>
              <p:nvPr/>
            </p:nvSpPr>
            <p:spPr>
              <a:xfrm>
                <a:off x="2040406" y="1824616"/>
                <a:ext cx="145122" cy="239188"/>
              </a:xfrm>
              <a:custGeom>
                <a:avLst/>
                <a:gdLst/>
                <a:ahLst/>
                <a:cxnLst/>
                <a:rect l="l" t="t" r="r" b="b"/>
                <a:pathLst>
                  <a:path w="6583" h="10850" extrusionOk="0">
                    <a:moveTo>
                      <a:pt x="2796" y="0"/>
                    </a:moveTo>
                    <a:cubicBezTo>
                      <a:pt x="2730" y="0"/>
                      <a:pt x="2664" y="2"/>
                      <a:pt x="2597" y="7"/>
                    </a:cubicBezTo>
                    <a:cubicBezTo>
                      <a:pt x="2242" y="42"/>
                      <a:pt x="1886" y="114"/>
                      <a:pt x="1566" y="256"/>
                    </a:cubicBezTo>
                    <a:cubicBezTo>
                      <a:pt x="1245" y="398"/>
                      <a:pt x="996" y="576"/>
                      <a:pt x="747" y="825"/>
                    </a:cubicBezTo>
                    <a:cubicBezTo>
                      <a:pt x="534" y="1039"/>
                      <a:pt x="320" y="1288"/>
                      <a:pt x="214" y="1572"/>
                    </a:cubicBezTo>
                    <a:cubicBezTo>
                      <a:pt x="71" y="1857"/>
                      <a:pt x="0" y="2142"/>
                      <a:pt x="0" y="2462"/>
                    </a:cubicBezTo>
                    <a:cubicBezTo>
                      <a:pt x="0" y="2747"/>
                      <a:pt x="71" y="3067"/>
                      <a:pt x="214" y="3387"/>
                    </a:cubicBezTo>
                    <a:cubicBezTo>
                      <a:pt x="356" y="3707"/>
                      <a:pt x="569" y="3992"/>
                      <a:pt x="854" y="4241"/>
                    </a:cubicBezTo>
                    <a:cubicBezTo>
                      <a:pt x="1494" y="4703"/>
                      <a:pt x="2099" y="5095"/>
                      <a:pt x="2704" y="5451"/>
                    </a:cubicBezTo>
                    <a:cubicBezTo>
                      <a:pt x="3309" y="5806"/>
                      <a:pt x="3878" y="6198"/>
                      <a:pt x="4412" y="6589"/>
                    </a:cubicBezTo>
                    <a:cubicBezTo>
                      <a:pt x="4768" y="6838"/>
                      <a:pt x="5017" y="7123"/>
                      <a:pt x="5159" y="7443"/>
                    </a:cubicBezTo>
                    <a:cubicBezTo>
                      <a:pt x="5302" y="7728"/>
                      <a:pt x="5337" y="8012"/>
                      <a:pt x="5266" y="8297"/>
                    </a:cubicBezTo>
                    <a:cubicBezTo>
                      <a:pt x="5230" y="8582"/>
                      <a:pt x="5088" y="8831"/>
                      <a:pt x="4875" y="9044"/>
                    </a:cubicBezTo>
                    <a:cubicBezTo>
                      <a:pt x="4661" y="9258"/>
                      <a:pt x="4412" y="9400"/>
                      <a:pt x="4056" y="9471"/>
                    </a:cubicBezTo>
                    <a:cubicBezTo>
                      <a:pt x="3843" y="9525"/>
                      <a:pt x="3629" y="9551"/>
                      <a:pt x="3416" y="9551"/>
                    </a:cubicBezTo>
                    <a:cubicBezTo>
                      <a:pt x="3202" y="9551"/>
                      <a:pt x="2989" y="9525"/>
                      <a:pt x="2775" y="9471"/>
                    </a:cubicBezTo>
                    <a:cubicBezTo>
                      <a:pt x="2384" y="9329"/>
                      <a:pt x="2028" y="9151"/>
                      <a:pt x="1744" y="8866"/>
                    </a:cubicBezTo>
                    <a:cubicBezTo>
                      <a:pt x="1681" y="8825"/>
                      <a:pt x="1594" y="8807"/>
                      <a:pt x="1497" y="8807"/>
                    </a:cubicBezTo>
                    <a:cubicBezTo>
                      <a:pt x="1428" y="8807"/>
                      <a:pt x="1355" y="8816"/>
                      <a:pt x="1281" y="8831"/>
                    </a:cubicBezTo>
                    <a:cubicBezTo>
                      <a:pt x="1068" y="8866"/>
                      <a:pt x="961" y="8973"/>
                      <a:pt x="854" y="9080"/>
                    </a:cubicBezTo>
                    <a:cubicBezTo>
                      <a:pt x="818" y="9151"/>
                      <a:pt x="818" y="9293"/>
                      <a:pt x="890" y="9471"/>
                    </a:cubicBezTo>
                    <a:cubicBezTo>
                      <a:pt x="961" y="9649"/>
                      <a:pt x="1032" y="9792"/>
                      <a:pt x="1139" y="9898"/>
                    </a:cubicBezTo>
                    <a:cubicBezTo>
                      <a:pt x="1494" y="10290"/>
                      <a:pt x="1921" y="10574"/>
                      <a:pt x="2455" y="10717"/>
                    </a:cubicBezTo>
                    <a:cubicBezTo>
                      <a:pt x="2778" y="10803"/>
                      <a:pt x="3102" y="10850"/>
                      <a:pt x="3433" y="10850"/>
                    </a:cubicBezTo>
                    <a:cubicBezTo>
                      <a:pt x="3648" y="10850"/>
                      <a:pt x="3867" y="10830"/>
                      <a:pt x="4092" y="10788"/>
                    </a:cubicBezTo>
                    <a:cubicBezTo>
                      <a:pt x="4697" y="10645"/>
                      <a:pt x="5266" y="10396"/>
                      <a:pt x="5729" y="9969"/>
                    </a:cubicBezTo>
                    <a:cubicBezTo>
                      <a:pt x="6191" y="9542"/>
                      <a:pt x="6476" y="8973"/>
                      <a:pt x="6583" y="8262"/>
                    </a:cubicBezTo>
                    <a:cubicBezTo>
                      <a:pt x="6583" y="7906"/>
                      <a:pt x="6547" y="7550"/>
                      <a:pt x="6440" y="7265"/>
                    </a:cubicBezTo>
                    <a:cubicBezTo>
                      <a:pt x="6369" y="6981"/>
                      <a:pt x="6227" y="6732"/>
                      <a:pt x="6084" y="6518"/>
                    </a:cubicBezTo>
                    <a:cubicBezTo>
                      <a:pt x="5907" y="6269"/>
                      <a:pt x="5729" y="6056"/>
                      <a:pt x="5515" y="5878"/>
                    </a:cubicBezTo>
                    <a:cubicBezTo>
                      <a:pt x="5302" y="5700"/>
                      <a:pt x="5088" y="5522"/>
                      <a:pt x="4875" y="5380"/>
                    </a:cubicBezTo>
                    <a:cubicBezTo>
                      <a:pt x="4661" y="5273"/>
                      <a:pt x="4448" y="5130"/>
                      <a:pt x="4199" y="4953"/>
                    </a:cubicBezTo>
                    <a:cubicBezTo>
                      <a:pt x="3985" y="4810"/>
                      <a:pt x="3736" y="4632"/>
                      <a:pt x="3451" y="4490"/>
                    </a:cubicBezTo>
                    <a:cubicBezTo>
                      <a:pt x="3202" y="4312"/>
                      <a:pt x="2918" y="4134"/>
                      <a:pt x="2633" y="3956"/>
                    </a:cubicBezTo>
                    <a:cubicBezTo>
                      <a:pt x="2384" y="3778"/>
                      <a:pt x="2135" y="3600"/>
                      <a:pt x="1886" y="3458"/>
                    </a:cubicBezTo>
                    <a:cubicBezTo>
                      <a:pt x="1530" y="3173"/>
                      <a:pt x="1281" y="2889"/>
                      <a:pt x="1210" y="2604"/>
                    </a:cubicBezTo>
                    <a:cubicBezTo>
                      <a:pt x="1139" y="2284"/>
                      <a:pt x="1245" y="1964"/>
                      <a:pt x="1530" y="1644"/>
                    </a:cubicBezTo>
                    <a:cubicBezTo>
                      <a:pt x="1708" y="1466"/>
                      <a:pt x="1886" y="1359"/>
                      <a:pt x="2099" y="1252"/>
                    </a:cubicBezTo>
                    <a:cubicBezTo>
                      <a:pt x="2313" y="1145"/>
                      <a:pt x="2526" y="1110"/>
                      <a:pt x="2704" y="1110"/>
                    </a:cubicBezTo>
                    <a:cubicBezTo>
                      <a:pt x="2882" y="1110"/>
                      <a:pt x="3024" y="1145"/>
                      <a:pt x="3202" y="1181"/>
                    </a:cubicBezTo>
                    <a:cubicBezTo>
                      <a:pt x="3380" y="1252"/>
                      <a:pt x="3523" y="1323"/>
                      <a:pt x="3700" y="1394"/>
                    </a:cubicBezTo>
                    <a:cubicBezTo>
                      <a:pt x="3878" y="1466"/>
                      <a:pt x="4021" y="1537"/>
                      <a:pt x="4163" y="1644"/>
                    </a:cubicBezTo>
                    <a:cubicBezTo>
                      <a:pt x="4305" y="1715"/>
                      <a:pt x="4448" y="1786"/>
                      <a:pt x="4554" y="1893"/>
                    </a:cubicBezTo>
                    <a:cubicBezTo>
                      <a:pt x="4671" y="1951"/>
                      <a:pt x="4787" y="2009"/>
                      <a:pt x="4884" y="2009"/>
                    </a:cubicBezTo>
                    <a:cubicBezTo>
                      <a:pt x="4905" y="2009"/>
                      <a:pt x="4926" y="2006"/>
                      <a:pt x="4946" y="1999"/>
                    </a:cubicBezTo>
                    <a:cubicBezTo>
                      <a:pt x="5088" y="1964"/>
                      <a:pt x="5195" y="1893"/>
                      <a:pt x="5266" y="1821"/>
                    </a:cubicBezTo>
                    <a:cubicBezTo>
                      <a:pt x="5337" y="1750"/>
                      <a:pt x="5373" y="1608"/>
                      <a:pt x="5373" y="1501"/>
                    </a:cubicBezTo>
                    <a:cubicBezTo>
                      <a:pt x="5373" y="1394"/>
                      <a:pt x="5373" y="1288"/>
                      <a:pt x="5302" y="1217"/>
                    </a:cubicBezTo>
                    <a:cubicBezTo>
                      <a:pt x="4981" y="861"/>
                      <a:pt x="4590" y="576"/>
                      <a:pt x="4127" y="327"/>
                    </a:cubicBezTo>
                    <a:cubicBezTo>
                      <a:pt x="3692" y="109"/>
                      <a:pt x="3256" y="0"/>
                      <a:pt x="27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1041;p38">
                <a:extLst>
                  <a:ext uri="{FF2B5EF4-FFF2-40B4-BE49-F238E27FC236}">
                    <a16:creationId xmlns:a16="http://schemas.microsoft.com/office/drawing/2014/main" id="{81F8842D-F587-45F1-B253-308715C5705B}"/>
                  </a:ext>
                </a:extLst>
              </p:cNvPr>
              <p:cNvSpPr/>
              <p:nvPr/>
            </p:nvSpPr>
            <p:spPr>
              <a:xfrm>
                <a:off x="2204333" y="1829466"/>
                <a:ext cx="181210" cy="240048"/>
              </a:xfrm>
              <a:custGeom>
                <a:avLst/>
                <a:gdLst/>
                <a:ahLst/>
                <a:cxnLst/>
                <a:rect l="l" t="t" r="r" b="b"/>
                <a:pathLst>
                  <a:path w="8220" h="10889" extrusionOk="0">
                    <a:moveTo>
                      <a:pt x="4128" y="1744"/>
                    </a:moveTo>
                    <a:cubicBezTo>
                      <a:pt x="4484" y="3025"/>
                      <a:pt x="4875" y="4270"/>
                      <a:pt x="5338" y="5444"/>
                    </a:cubicBezTo>
                    <a:cubicBezTo>
                      <a:pt x="4377" y="5658"/>
                      <a:pt x="3416" y="5764"/>
                      <a:pt x="2562" y="5800"/>
                    </a:cubicBezTo>
                    <a:cubicBezTo>
                      <a:pt x="2989" y="4448"/>
                      <a:pt x="3523" y="3096"/>
                      <a:pt x="4128" y="1744"/>
                    </a:cubicBezTo>
                    <a:close/>
                    <a:moveTo>
                      <a:pt x="4484" y="0"/>
                    </a:moveTo>
                    <a:cubicBezTo>
                      <a:pt x="4413" y="0"/>
                      <a:pt x="4306" y="36"/>
                      <a:pt x="4235" y="71"/>
                    </a:cubicBezTo>
                    <a:cubicBezTo>
                      <a:pt x="4128" y="107"/>
                      <a:pt x="4057" y="143"/>
                      <a:pt x="3986" y="214"/>
                    </a:cubicBezTo>
                    <a:cubicBezTo>
                      <a:pt x="3950" y="196"/>
                      <a:pt x="3914" y="187"/>
                      <a:pt x="3874" y="187"/>
                    </a:cubicBezTo>
                    <a:cubicBezTo>
                      <a:pt x="3834" y="187"/>
                      <a:pt x="3790" y="196"/>
                      <a:pt x="3736" y="214"/>
                    </a:cubicBezTo>
                    <a:cubicBezTo>
                      <a:pt x="3665" y="214"/>
                      <a:pt x="3594" y="285"/>
                      <a:pt x="3523" y="392"/>
                    </a:cubicBezTo>
                    <a:cubicBezTo>
                      <a:pt x="3132" y="1068"/>
                      <a:pt x="2776" y="1779"/>
                      <a:pt x="2384" y="2633"/>
                    </a:cubicBezTo>
                    <a:cubicBezTo>
                      <a:pt x="2029" y="3416"/>
                      <a:pt x="1673" y="4270"/>
                      <a:pt x="1353" y="5124"/>
                    </a:cubicBezTo>
                    <a:cubicBezTo>
                      <a:pt x="1068" y="6013"/>
                      <a:pt x="783" y="6867"/>
                      <a:pt x="534" y="7757"/>
                    </a:cubicBezTo>
                    <a:cubicBezTo>
                      <a:pt x="321" y="8611"/>
                      <a:pt x="143" y="9429"/>
                      <a:pt x="36" y="10212"/>
                    </a:cubicBezTo>
                    <a:cubicBezTo>
                      <a:pt x="0" y="10425"/>
                      <a:pt x="72" y="10603"/>
                      <a:pt x="178" y="10746"/>
                    </a:cubicBezTo>
                    <a:cubicBezTo>
                      <a:pt x="273" y="10841"/>
                      <a:pt x="384" y="10888"/>
                      <a:pt x="521" y="10888"/>
                    </a:cubicBezTo>
                    <a:cubicBezTo>
                      <a:pt x="590" y="10888"/>
                      <a:pt x="665" y="10876"/>
                      <a:pt x="748" y="10852"/>
                    </a:cubicBezTo>
                    <a:cubicBezTo>
                      <a:pt x="890" y="10852"/>
                      <a:pt x="997" y="10746"/>
                      <a:pt x="1103" y="10568"/>
                    </a:cubicBezTo>
                    <a:cubicBezTo>
                      <a:pt x="1210" y="10390"/>
                      <a:pt x="1281" y="10176"/>
                      <a:pt x="1353" y="9963"/>
                    </a:cubicBezTo>
                    <a:cubicBezTo>
                      <a:pt x="1459" y="9500"/>
                      <a:pt x="1602" y="9002"/>
                      <a:pt x="1708" y="8540"/>
                    </a:cubicBezTo>
                    <a:cubicBezTo>
                      <a:pt x="1851" y="8077"/>
                      <a:pt x="1993" y="7579"/>
                      <a:pt x="2135" y="7081"/>
                    </a:cubicBezTo>
                    <a:cubicBezTo>
                      <a:pt x="2776" y="7045"/>
                      <a:pt x="3416" y="7010"/>
                      <a:pt x="4057" y="6903"/>
                    </a:cubicBezTo>
                    <a:cubicBezTo>
                      <a:pt x="4697" y="6832"/>
                      <a:pt x="5302" y="6761"/>
                      <a:pt x="5836" y="6654"/>
                    </a:cubicBezTo>
                    <a:cubicBezTo>
                      <a:pt x="6014" y="7081"/>
                      <a:pt x="6227" y="7543"/>
                      <a:pt x="6405" y="7970"/>
                    </a:cubicBezTo>
                    <a:cubicBezTo>
                      <a:pt x="6619" y="8397"/>
                      <a:pt x="6832" y="8824"/>
                      <a:pt x="7045" y="9251"/>
                    </a:cubicBezTo>
                    <a:cubicBezTo>
                      <a:pt x="7081" y="9358"/>
                      <a:pt x="7152" y="9429"/>
                      <a:pt x="7223" y="9536"/>
                    </a:cubicBezTo>
                    <a:cubicBezTo>
                      <a:pt x="7295" y="9643"/>
                      <a:pt x="7366" y="9714"/>
                      <a:pt x="7472" y="9821"/>
                    </a:cubicBezTo>
                    <a:cubicBezTo>
                      <a:pt x="7544" y="9892"/>
                      <a:pt x="7650" y="9963"/>
                      <a:pt x="7757" y="9999"/>
                    </a:cubicBezTo>
                    <a:cubicBezTo>
                      <a:pt x="7799" y="10040"/>
                      <a:pt x="7853" y="10057"/>
                      <a:pt x="7912" y="10057"/>
                    </a:cubicBezTo>
                    <a:cubicBezTo>
                      <a:pt x="7953" y="10057"/>
                      <a:pt x="7998" y="10049"/>
                      <a:pt x="8042" y="10034"/>
                    </a:cubicBezTo>
                    <a:cubicBezTo>
                      <a:pt x="8113" y="9999"/>
                      <a:pt x="8149" y="9927"/>
                      <a:pt x="8184" y="9785"/>
                    </a:cubicBezTo>
                    <a:cubicBezTo>
                      <a:pt x="8220" y="9678"/>
                      <a:pt x="8220" y="9536"/>
                      <a:pt x="8220" y="9429"/>
                    </a:cubicBezTo>
                    <a:cubicBezTo>
                      <a:pt x="8220" y="9287"/>
                      <a:pt x="8184" y="9145"/>
                      <a:pt x="8184" y="9002"/>
                    </a:cubicBezTo>
                    <a:cubicBezTo>
                      <a:pt x="8149" y="8860"/>
                      <a:pt x="8113" y="8753"/>
                      <a:pt x="8113" y="8682"/>
                    </a:cubicBezTo>
                    <a:cubicBezTo>
                      <a:pt x="7935" y="8326"/>
                      <a:pt x="7757" y="7935"/>
                      <a:pt x="7579" y="7543"/>
                    </a:cubicBezTo>
                    <a:cubicBezTo>
                      <a:pt x="7401" y="7152"/>
                      <a:pt x="7259" y="6725"/>
                      <a:pt x="7081" y="6298"/>
                    </a:cubicBezTo>
                    <a:cubicBezTo>
                      <a:pt x="7366" y="6156"/>
                      <a:pt x="7544" y="6013"/>
                      <a:pt x="7650" y="5871"/>
                    </a:cubicBezTo>
                    <a:cubicBezTo>
                      <a:pt x="7757" y="5729"/>
                      <a:pt x="7757" y="5586"/>
                      <a:pt x="7686" y="5373"/>
                    </a:cubicBezTo>
                    <a:cubicBezTo>
                      <a:pt x="7615" y="5231"/>
                      <a:pt x="7508" y="5124"/>
                      <a:pt x="7295" y="5088"/>
                    </a:cubicBezTo>
                    <a:cubicBezTo>
                      <a:pt x="7176" y="5088"/>
                      <a:pt x="7073" y="5073"/>
                      <a:pt x="6976" y="5073"/>
                    </a:cubicBezTo>
                    <a:cubicBezTo>
                      <a:pt x="6927" y="5073"/>
                      <a:pt x="6879" y="5076"/>
                      <a:pt x="6832" y="5088"/>
                    </a:cubicBezTo>
                    <a:lnTo>
                      <a:pt x="6690" y="5124"/>
                    </a:lnTo>
                    <a:lnTo>
                      <a:pt x="6619" y="5124"/>
                    </a:lnTo>
                    <a:cubicBezTo>
                      <a:pt x="6334" y="4448"/>
                      <a:pt x="6085" y="3736"/>
                      <a:pt x="5836" y="3025"/>
                    </a:cubicBezTo>
                    <a:cubicBezTo>
                      <a:pt x="5622" y="2313"/>
                      <a:pt x="5409" y="1637"/>
                      <a:pt x="5231" y="961"/>
                    </a:cubicBezTo>
                    <a:cubicBezTo>
                      <a:pt x="5124" y="747"/>
                      <a:pt x="5017" y="570"/>
                      <a:pt x="4946" y="427"/>
                    </a:cubicBezTo>
                    <a:cubicBezTo>
                      <a:pt x="4875" y="321"/>
                      <a:pt x="4804" y="214"/>
                      <a:pt x="4768" y="143"/>
                    </a:cubicBezTo>
                    <a:cubicBezTo>
                      <a:pt x="4733" y="71"/>
                      <a:pt x="4662" y="36"/>
                      <a:pt x="4626" y="36"/>
                    </a:cubicBezTo>
                    <a:cubicBezTo>
                      <a:pt x="4555" y="36"/>
                      <a:pt x="4519" y="0"/>
                      <a:pt x="44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1042;p38">
                <a:extLst>
                  <a:ext uri="{FF2B5EF4-FFF2-40B4-BE49-F238E27FC236}">
                    <a16:creationId xmlns:a16="http://schemas.microsoft.com/office/drawing/2014/main" id="{31D98026-8DE2-44BF-8B5C-FB61F06F9D22}"/>
                  </a:ext>
                </a:extLst>
              </p:cNvPr>
              <p:cNvSpPr/>
              <p:nvPr/>
            </p:nvSpPr>
            <p:spPr>
              <a:xfrm>
                <a:off x="2406706" y="1866922"/>
                <a:ext cx="158459" cy="170562"/>
              </a:xfrm>
              <a:custGeom>
                <a:avLst/>
                <a:gdLst/>
                <a:ahLst/>
                <a:cxnLst/>
                <a:rect l="l" t="t" r="r" b="b"/>
                <a:pathLst>
                  <a:path w="7188" h="7737" extrusionOk="0">
                    <a:moveTo>
                      <a:pt x="6794" y="0"/>
                    </a:moveTo>
                    <a:cubicBezTo>
                      <a:pt x="6676" y="0"/>
                      <a:pt x="6558" y="69"/>
                      <a:pt x="6440" y="187"/>
                    </a:cubicBezTo>
                    <a:cubicBezTo>
                      <a:pt x="6298" y="294"/>
                      <a:pt x="6191" y="472"/>
                      <a:pt x="6120" y="650"/>
                    </a:cubicBezTo>
                    <a:cubicBezTo>
                      <a:pt x="5907" y="1077"/>
                      <a:pt x="5693" y="1575"/>
                      <a:pt x="5480" y="2073"/>
                    </a:cubicBezTo>
                    <a:cubicBezTo>
                      <a:pt x="5231" y="2571"/>
                      <a:pt x="4982" y="3069"/>
                      <a:pt x="4733" y="3532"/>
                    </a:cubicBezTo>
                    <a:cubicBezTo>
                      <a:pt x="4484" y="4030"/>
                      <a:pt x="4234" y="4492"/>
                      <a:pt x="3950" y="4919"/>
                    </a:cubicBezTo>
                    <a:cubicBezTo>
                      <a:pt x="3701" y="5346"/>
                      <a:pt x="3452" y="5738"/>
                      <a:pt x="3238" y="6022"/>
                    </a:cubicBezTo>
                    <a:cubicBezTo>
                      <a:pt x="3131" y="5702"/>
                      <a:pt x="2989" y="5346"/>
                      <a:pt x="2847" y="4955"/>
                    </a:cubicBezTo>
                    <a:cubicBezTo>
                      <a:pt x="2740" y="4564"/>
                      <a:pt x="2598" y="4172"/>
                      <a:pt x="2455" y="3781"/>
                    </a:cubicBezTo>
                    <a:cubicBezTo>
                      <a:pt x="2313" y="3354"/>
                      <a:pt x="2206" y="2962"/>
                      <a:pt x="2064" y="2571"/>
                    </a:cubicBezTo>
                    <a:cubicBezTo>
                      <a:pt x="1922" y="2180"/>
                      <a:pt x="1815" y="1859"/>
                      <a:pt x="1708" y="1539"/>
                    </a:cubicBezTo>
                    <a:cubicBezTo>
                      <a:pt x="1637" y="1432"/>
                      <a:pt x="1566" y="1290"/>
                      <a:pt x="1459" y="1183"/>
                    </a:cubicBezTo>
                    <a:cubicBezTo>
                      <a:pt x="1352" y="1041"/>
                      <a:pt x="1246" y="934"/>
                      <a:pt x="1103" y="828"/>
                    </a:cubicBezTo>
                    <a:cubicBezTo>
                      <a:pt x="961" y="756"/>
                      <a:pt x="819" y="685"/>
                      <a:pt x="676" y="650"/>
                    </a:cubicBezTo>
                    <a:cubicBezTo>
                      <a:pt x="498" y="650"/>
                      <a:pt x="356" y="650"/>
                      <a:pt x="178" y="756"/>
                    </a:cubicBezTo>
                    <a:cubicBezTo>
                      <a:pt x="72" y="828"/>
                      <a:pt x="0" y="970"/>
                      <a:pt x="0" y="1077"/>
                    </a:cubicBezTo>
                    <a:cubicBezTo>
                      <a:pt x="0" y="1219"/>
                      <a:pt x="36" y="1361"/>
                      <a:pt x="107" y="1504"/>
                    </a:cubicBezTo>
                    <a:cubicBezTo>
                      <a:pt x="178" y="1646"/>
                      <a:pt x="249" y="1753"/>
                      <a:pt x="356" y="1859"/>
                    </a:cubicBezTo>
                    <a:cubicBezTo>
                      <a:pt x="463" y="2002"/>
                      <a:pt x="570" y="2073"/>
                      <a:pt x="641" y="2144"/>
                    </a:cubicBezTo>
                    <a:cubicBezTo>
                      <a:pt x="676" y="2286"/>
                      <a:pt x="783" y="2571"/>
                      <a:pt x="890" y="2998"/>
                    </a:cubicBezTo>
                    <a:cubicBezTo>
                      <a:pt x="1032" y="3389"/>
                      <a:pt x="1175" y="3852"/>
                      <a:pt x="1352" y="4350"/>
                    </a:cubicBezTo>
                    <a:cubicBezTo>
                      <a:pt x="1530" y="4848"/>
                      <a:pt x="1708" y="5346"/>
                      <a:pt x="1886" y="5844"/>
                    </a:cubicBezTo>
                    <a:cubicBezTo>
                      <a:pt x="2064" y="6343"/>
                      <a:pt x="2242" y="6770"/>
                      <a:pt x="2420" y="7090"/>
                    </a:cubicBezTo>
                    <a:cubicBezTo>
                      <a:pt x="2491" y="7196"/>
                      <a:pt x="2562" y="7339"/>
                      <a:pt x="2704" y="7481"/>
                    </a:cubicBezTo>
                    <a:cubicBezTo>
                      <a:pt x="2811" y="7623"/>
                      <a:pt x="2954" y="7730"/>
                      <a:pt x="3167" y="7730"/>
                    </a:cubicBezTo>
                    <a:cubicBezTo>
                      <a:pt x="3202" y="7735"/>
                      <a:pt x="3236" y="7737"/>
                      <a:pt x="3269" y="7737"/>
                    </a:cubicBezTo>
                    <a:cubicBezTo>
                      <a:pt x="3504" y="7737"/>
                      <a:pt x="3687" y="7624"/>
                      <a:pt x="3843" y="7374"/>
                    </a:cubicBezTo>
                    <a:cubicBezTo>
                      <a:pt x="4484" y="6556"/>
                      <a:pt x="5053" y="5595"/>
                      <a:pt x="5551" y="4564"/>
                    </a:cubicBezTo>
                    <a:cubicBezTo>
                      <a:pt x="6085" y="3532"/>
                      <a:pt x="6583" y="2429"/>
                      <a:pt x="7045" y="1254"/>
                    </a:cubicBezTo>
                    <a:cubicBezTo>
                      <a:pt x="7152" y="934"/>
                      <a:pt x="7188" y="685"/>
                      <a:pt x="7152" y="436"/>
                    </a:cubicBezTo>
                    <a:cubicBezTo>
                      <a:pt x="7152" y="223"/>
                      <a:pt x="7045" y="80"/>
                      <a:pt x="6867" y="9"/>
                    </a:cubicBezTo>
                    <a:cubicBezTo>
                      <a:pt x="6843" y="3"/>
                      <a:pt x="6819" y="0"/>
                      <a:pt x="67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1043;p38">
                <a:extLst>
                  <a:ext uri="{FF2B5EF4-FFF2-40B4-BE49-F238E27FC236}">
                    <a16:creationId xmlns:a16="http://schemas.microsoft.com/office/drawing/2014/main" id="{458CE001-DA0F-4069-BFA8-BE832B2E742B}"/>
                  </a:ext>
                </a:extLst>
              </p:cNvPr>
              <p:cNvSpPr/>
              <p:nvPr/>
            </p:nvSpPr>
            <p:spPr>
              <a:xfrm>
                <a:off x="2579275" y="1855348"/>
                <a:ext cx="170231" cy="185244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8403" extrusionOk="0">
                    <a:moveTo>
                      <a:pt x="4163" y="0"/>
                    </a:moveTo>
                    <a:cubicBezTo>
                      <a:pt x="3950" y="36"/>
                      <a:pt x="3665" y="36"/>
                      <a:pt x="3309" y="107"/>
                    </a:cubicBezTo>
                    <a:cubicBezTo>
                      <a:pt x="2989" y="143"/>
                      <a:pt x="2633" y="178"/>
                      <a:pt x="2277" y="214"/>
                    </a:cubicBezTo>
                    <a:cubicBezTo>
                      <a:pt x="1922" y="285"/>
                      <a:pt x="1566" y="356"/>
                      <a:pt x="1245" y="392"/>
                    </a:cubicBezTo>
                    <a:cubicBezTo>
                      <a:pt x="890" y="463"/>
                      <a:pt x="605" y="534"/>
                      <a:pt x="392" y="570"/>
                    </a:cubicBezTo>
                    <a:cubicBezTo>
                      <a:pt x="249" y="641"/>
                      <a:pt x="142" y="712"/>
                      <a:pt x="71" y="819"/>
                    </a:cubicBezTo>
                    <a:cubicBezTo>
                      <a:pt x="36" y="890"/>
                      <a:pt x="0" y="997"/>
                      <a:pt x="0" y="1139"/>
                    </a:cubicBezTo>
                    <a:cubicBezTo>
                      <a:pt x="0" y="1281"/>
                      <a:pt x="71" y="1388"/>
                      <a:pt x="178" y="1530"/>
                    </a:cubicBezTo>
                    <a:cubicBezTo>
                      <a:pt x="285" y="1637"/>
                      <a:pt x="392" y="1708"/>
                      <a:pt x="569" y="1744"/>
                    </a:cubicBezTo>
                    <a:cubicBezTo>
                      <a:pt x="534" y="2100"/>
                      <a:pt x="498" y="2491"/>
                      <a:pt x="498" y="2883"/>
                    </a:cubicBezTo>
                    <a:cubicBezTo>
                      <a:pt x="463" y="3274"/>
                      <a:pt x="463" y="3630"/>
                      <a:pt x="427" y="4021"/>
                    </a:cubicBezTo>
                    <a:cubicBezTo>
                      <a:pt x="214" y="4128"/>
                      <a:pt x="107" y="4270"/>
                      <a:pt x="71" y="4519"/>
                    </a:cubicBezTo>
                    <a:cubicBezTo>
                      <a:pt x="71" y="4768"/>
                      <a:pt x="178" y="4946"/>
                      <a:pt x="427" y="5089"/>
                    </a:cubicBezTo>
                    <a:cubicBezTo>
                      <a:pt x="392" y="5729"/>
                      <a:pt x="392" y="6369"/>
                      <a:pt x="427" y="7010"/>
                    </a:cubicBezTo>
                    <a:cubicBezTo>
                      <a:pt x="427" y="7472"/>
                      <a:pt x="534" y="7828"/>
                      <a:pt x="783" y="8077"/>
                    </a:cubicBezTo>
                    <a:cubicBezTo>
                      <a:pt x="974" y="8269"/>
                      <a:pt x="1252" y="8403"/>
                      <a:pt x="1615" y="8403"/>
                    </a:cubicBezTo>
                    <a:cubicBezTo>
                      <a:pt x="1657" y="8403"/>
                      <a:pt x="1700" y="8401"/>
                      <a:pt x="1744" y="8398"/>
                    </a:cubicBezTo>
                    <a:cubicBezTo>
                      <a:pt x="2491" y="8398"/>
                      <a:pt x="3238" y="8291"/>
                      <a:pt x="4021" y="8113"/>
                    </a:cubicBezTo>
                    <a:cubicBezTo>
                      <a:pt x="4804" y="7899"/>
                      <a:pt x="5622" y="7686"/>
                      <a:pt x="6405" y="7437"/>
                    </a:cubicBezTo>
                    <a:cubicBezTo>
                      <a:pt x="6547" y="7401"/>
                      <a:pt x="6654" y="7330"/>
                      <a:pt x="6796" y="7259"/>
                    </a:cubicBezTo>
                    <a:cubicBezTo>
                      <a:pt x="6974" y="7188"/>
                      <a:pt x="7116" y="7117"/>
                      <a:pt x="7259" y="7045"/>
                    </a:cubicBezTo>
                    <a:cubicBezTo>
                      <a:pt x="7401" y="6939"/>
                      <a:pt x="7508" y="6868"/>
                      <a:pt x="7579" y="6796"/>
                    </a:cubicBezTo>
                    <a:cubicBezTo>
                      <a:pt x="7686" y="6690"/>
                      <a:pt x="7721" y="6654"/>
                      <a:pt x="7721" y="6618"/>
                    </a:cubicBezTo>
                    <a:cubicBezTo>
                      <a:pt x="7721" y="6476"/>
                      <a:pt x="7686" y="6334"/>
                      <a:pt x="7614" y="6263"/>
                    </a:cubicBezTo>
                    <a:cubicBezTo>
                      <a:pt x="7543" y="6192"/>
                      <a:pt x="7437" y="6156"/>
                      <a:pt x="7294" y="6120"/>
                    </a:cubicBezTo>
                    <a:lnTo>
                      <a:pt x="6903" y="6120"/>
                    </a:lnTo>
                    <a:cubicBezTo>
                      <a:pt x="6725" y="6156"/>
                      <a:pt x="6583" y="6192"/>
                      <a:pt x="6440" y="6227"/>
                    </a:cubicBezTo>
                    <a:cubicBezTo>
                      <a:pt x="6156" y="6263"/>
                      <a:pt x="5800" y="6369"/>
                      <a:pt x="5373" y="6476"/>
                    </a:cubicBezTo>
                    <a:cubicBezTo>
                      <a:pt x="4981" y="6547"/>
                      <a:pt x="4554" y="6654"/>
                      <a:pt x="4128" y="6725"/>
                    </a:cubicBezTo>
                    <a:cubicBezTo>
                      <a:pt x="3665" y="6832"/>
                      <a:pt x="3238" y="6903"/>
                      <a:pt x="2811" y="6974"/>
                    </a:cubicBezTo>
                    <a:cubicBezTo>
                      <a:pt x="2384" y="7045"/>
                      <a:pt x="2028" y="7045"/>
                      <a:pt x="1708" y="7045"/>
                    </a:cubicBezTo>
                    <a:cubicBezTo>
                      <a:pt x="1708" y="6405"/>
                      <a:pt x="1708" y="5729"/>
                      <a:pt x="1708" y="5053"/>
                    </a:cubicBezTo>
                    <a:cubicBezTo>
                      <a:pt x="2348" y="4982"/>
                      <a:pt x="2989" y="4875"/>
                      <a:pt x="3594" y="4804"/>
                    </a:cubicBezTo>
                    <a:cubicBezTo>
                      <a:pt x="4199" y="4697"/>
                      <a:pt x="4804" y="4626"/>
                      <a:pt x="5408" y="4555"/>
                    </a:cubicBezTo>
                    <a:cubicBezTo>
                      <a:pt x="5729" y="4519"/>
                      <a:pt x="5978" y="4448"/>
                      <a:pt x="6156" y="4306"/>
                    </a:cubicBezTo>
                    <a:cubicBezTo>
                      <a:pt x="6298" y="4199"/>
                      <a:pt x="6369" y="4057"/>
                      <a:pt x="6298" y="3914"/>
                    </a:cubicBezTo>
                    <a:cubicBezTo>
                      <a:pt x="6084" y="3701"/>
                      <a:pt x="5871" y="3559"/>
                      <a:pt x="5586" y="3452"/>
                    </a:cubicBezTo>
                    <a:cubicBezTo>
                      <a:pt x="5337" y="3381"/>
                      <a:pt x="5088" y="3345"/>
                      <a:pt x="4804" y="3345"/>
                    </a:cubicBezTo>
                    <a:cubicBezTo>
                      <a:pt x="4448" y="3381"/>
                      <a:pt x="3985" y="3452"/>
                      <a:pt x="3416" y="3523"/>
                    </a:cubicBezTo>
                    <a:cubicBezTo>
                      <a:pt x="2847" y="3594"/>
                      <a:pt x="2277" y="3665"/>
                      <a:pt x="1744" y="3736"/>
                    </a:cubicBezTo>
                    <a:lnTo>
                      <a:pt x="1779" y="2740"/>
                    </a:lnTo>
                    <a:cubicBezTo>
                      <a:pt x="1815" y="2384"/>
                      <a:pt x="1815" y="2064"/>
                      <a:pt x="1850" y="1708"/>
                    </a:cubicBezTo>
                    <a:cubicBezTo>
                      <a:pt x="1850" y="1673"/>
                      <a:pt x="1850" y="1673"/>
                      <a:pt x="1815" y="1637"/>
                    </a:cubicBezTo>
                    <a:lnTo>
                      <a:pt x="1815" y="1530"/>
                    </a:lnTo>
                    <a:cubicBezTo>
                      <a:pt x="2099" y="1495"/>
                      <a:pt x="2348" y="1459"/>
                      <a:pt x="2633" y="1459"/>
                    </a:cubicBezTo>
                    <a:cubicBezTo>
                      <a:pt x="2953" y="1388"/>
                      <a:pt x="3238" y="1353"/>
                      <a:pt x="3523" y="1317"/>
                    </a:cubicBezTo>
                    <a:cubicBezTo>
                      <a:pt x="3843" y="1281"/>
                      <a:pt x="4128" y="1246"/>
                      <a:pt x="4377" y="1210"/>
                    </a:cubicBezTo>
                    <a:cubicBezTo>
                      <a:pt x="4661" y="1175"/>
                      <a:pt x="4910" y="1139"/>
                      <a:pt x="5088" y="1139"/>
                    </a:cubicBezTo>
                    <a:cubicBezTo>
                      <a:pt x="5302" y="1103"/>
                      <a:pt x="5444" y="1032"/>
                      <a:pt x="5551" y="961"/>
                    </a:cubicBezTo>
                    <a:cubicBezTo>
                      <a:pt x="5693" y="854"/>
                      <a:pt x="5729" y="712"/>
                      <a:pt x="5693" y="534"/>
                    </a:cubicBezTo>
                    <a:cubicBezTo>
                      <a:pt x="5444" y="321"/>
                      <a:pt x="5231" y="178"/>
                      <a:pt x="4946" y="107"/>
                    </a:cubicBezTo>
                    <a:cubicBezTo>
                      <a:pt x="4697" y="0"/>
                      <a:pt x="4448" y="0"/>
                      <a:pt x="4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1044;p38">
                <a:extLst>
                  <a:ext uri="{FF2B5EF4-FFF2-40B4-BE49-F238E27FC236}">
                    <a16:creationId xmlns:a16="http://schemas.microsoft.com/office/drawing/2014/main" id="{3114A91E-E59C-4D86-9F30-444C057D0C36}"/>
                  </a:ext>
                </a:extLst>
              </p:cNvPr>
              <p:cNvSpPr/>
              <p:nvPr/>
            </p:nvSpPr>
            <p:spPr>
              <a:xfrm>
                <a:off x="2086015" y="2207535"/>
                <a:ext cx="206932" cy="199483"/>
              </a:xfrm>
              <a:custGeom>
                <a:avLst/>
                <a:gdLst/>
                <a:ahLst/>
                <a:cxnLst/>
                <a:rect l="l" t="t" r="r" b="b"/>
                <a:pathLst>
                  <a:path w="9501" h="9159" extrusionOk="0">
                    <a:moveTo>
                      <a:pt x="7317" y="1"/>
                    </a:moveTo>
                    <a:cubicBezTo>
                      <a:pt x="5046" y="1"/>
                      <a:pt x="2779" y="558"/>
                      <a:pt x="535" y="1638"/>
                    </a:cubicBezTo>
                    <a:cubicBezTo>
                      <a:pt x="286" y="1816"/>
                      <a:pt x="108" y="2029"/>
                      <a:pt x="1" y="2278"/>
                    </a:cubicBezTo>
                    <a:cubicBezTo>
                      <a:pt x="1" y="2456"/>
                      <a:pt x="72" y="2598"/>
                      <a:pt x="250" y="2741"/>
                    </a:cubicBezTo>
                    <a:cubicBezTo>
                      <a:pt x="344" y="2835"/>
                      <a:pt x="458" y="2879"/>
                      <a:pt x="596" y="2879"/>
                    </a:cubicBezTo>
                    <a:cubicBezTo>
                      <a:pt x="721" y="2879"/>
                      <a:pt x="865" y="2844"/>
                      <a:pt x="1033" y="2776"/>
                    </a:cubicBezTo>
                    <a:cubicBezTo>
                      <a:pt x="2314" y="2278"/>
                      <a:pt x="3595" y="1887"/>
                      <a:pt x="4911" y="1602"/>
                    </a:cubicBezTo>
                    <a:cubicBezTo>
                      <a:pt x="5964" y="1375"/>
                      <a:pt x="7063" y="1261"/>
                      <a:pt x="8189" y="1261"/>
                    </a:cubicBezTo>
                    <a:cubicBezTo>
                      <a:pt x="8471" y="1261"/>
                      <a:pt x="8754" y="1268"/>
                      <a:pt x="9038" y="1282"/>
                    </a:cubicBezTo>
                    <a:cubicBezTo>
                      <a:pt x="9181" y="1282"/>
                      <a:pt x="9288" y="1246"/>
                      <a:pt x="9323" y="1175"/>
                    </a:cubicBezTo>
                    <a:cubicBezTo>
                      <a:pt x="9394" y="1069"/>
                      <a:pt x="9430" y="962"/>
                      <a:pt x="9465" y="819"/>
                    </a:cubicBezTo>
                    <a:cubicBezTo>
                      <a:pt x="9501" y="713"/>
                      <a:pt x="9465" y="570"/>
                      <a:pt x="9359" y="428"/>
                    </a:cubicBezTo>
                    <a:cubicBezTo>
                      <a:pt x="9288" y="250"/>
                      <a:pt x="9181" y="143"/>
                      <a:pt x="9038" y="108"/>
                    </a:cubicBezTo>
                    <a:cubicBezTo>
                      <a:pt x="8465" y="36"/>
                      <a:pt x="7891" y="1"/>
                      <a:pt x="7317" y="1"/>
                    </a:cubicBezTo>
                    <a:close/>
                    <a:moveTo>
                      <a:pt x="5217" y="1966"/>
                    </a:moveTo>
                    <a:cubicBezTo>
                      <a:pt x="5146" y="1966"/>
                      <a:pt x="5068" y="1975"/>
                      <a:pt x="4982" y="1994"/>
                    </a:cubicBezTo>
                    <a:cubicBezTo>
                      <a:pt x="4875" y="2029"/>
                      <a:pt x="4804" y="2065"/>
                      <a:pt x="4733" y="2100"/>
                    </a:cubicBezTo>
                    <a:cubicBezTo>
                      <a:pt x="4698" y="2172"/>
                      <a:pt x="4662" y="2243"/>
                      <a:pt x="4662" y="2314"/>
                    </a:cubicBezTo>
                    <a:cubicBezTo>
                      <a:pt x="4626" y="2385"/>
                      <a:pt x="4626" y="2456"/>
                      <a:pt x="4662" y="2527"/>
                    </a:cubicBezTo>
                    <a:cubicBezTo>
                      <a:pt x="4662" y="2598"/>
                      <a:pt x="4662" y="2670"/>
                      <a:pt x="4662" y="2741"/>
                    </a:cubicBezTo>
                    <a:cubicBezTo>
                      <a:pt x="4733" y="3702"/>
                      <a:pt x="4769" y="4662"/>
                      <a:pt x="4804" y="5623"/>
                    </a:cubicBezTo>
                    <a:cubicBezTo>
                      <a:pt x="4840" y="6584"/>
                      <a:pt x="4840" y="7544"/>
                      <a:pt x="4840" y="8505"/>
                    </a:cubicBezTo>
                    <a:cubicBezTo>
                      <a:pt x="4875" y="8683"/>
                      <a:pt x="4911" y="8861"/>
                      <a:pt x="5018" y="9003"/>
                    </a:cubicBezTo>
                    <a:cubicBezTo>
                      <a:pt x="5072" y="9112"/>
                      <a:pt x="5189" y="9158"/>
                      <a:pt x="5368" y="9158"/>
                    </a:cubicBezTo>
                    <a:cubicBezTo>
                      <a:pt x="5423" y="9158"/>
                      <a:pt x="5484" y="9154"/>
                      <a:pt x="5552" y="9145"/>
                    </a:cubicBezTo>
                    <a:cubicBezTo>
                      <a:pt x="5694" y="9110"/>
                      <a:pt x="5836" y="9039"/>
                      <a:pt x="5907" y="8932"/>
                    </a:cubicBezTo>
                    <a:cubicBezTo>
                      <a:pt x="6014" y="8825"/>
                      <a:pt x="6085" y="8683"/>
                      <a:pt x="6085" y="8505"/>
                    </a:cubicBezTo>
                    <a:cubicBezTo>
                      <a:pt x="6121" y="7544"/>
                      <a:pt x="6121" y="6548"/>
                      <a:pt x="6085" y="5587"/>
                    </a:cubicBezTo>
                    <a:cubicBezTo>
                      <a:pt x="6050" y="4591"/>
                      <a:pt x="5979" y="3595"/>
                      <a:pt x="5872" y="2598"/>
                    </a:cubicBezTo>
                    <a:cubicBezTo>
                      <a:pt x="5872" y="2456"/>
                      <a:pt x="5801" y="2314"/>
                      <a:pt x="5658" y="2136"/>
                    </a:cubicBezTo>
                    <a:cubicBezTo>
                      <a:pt x="5554" y="2032"/>
                      <a:pt x="5412" y="1966"/>
                      <a:pt x="5217" y="19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1045;p38">
                <a:extLst>
                  <a:ext uri="{FF2B5EF4-FFF2-40B4-BE49-F238E27FC236}">
                    <a16:creationId xmlns:a16="http://schemas.microsoft.com/office/drawing/2014/main" id="{8BEC5A62-D4D8-4492-BB70-2ED55868848B}"/>
                  </a:ext>
                </a:extLst>
              </p:cNvPr>
              <p:cNvSpPr/>
              <p:nvPr/>
            </p:nvSpPr>
            <p:spPr>
              <a:xfrm>
                <a:off x="2318520" y="2220712"/>
                <a:ext cx="172062" cy="182930"/>
              </a:xfrm>
              <a:custGeom>
                <a:avLst/>
                <a:gdLst/>
                <a:ahLst/>
                <a:cxnLst/>
                <a:rect l="l" t="t" r="r" b="b"/>
                <a:pathLst>
                  <a:path w="7900" h="8399" extrusionOk="0">
                    <a:moveTo>
                      <a:pt x="6618" y="1"/>
                    </a:moveTo>
                    <a:cubicBezTo>
                      <a:pt x="6476" y="1"/>
                      <a:pt x="6334" y="72"/>
                      <a:pt x="6191" y="250"/>
                    </a:cubicBezTo>
                    <a:cubicBezTo>
                      <a:pt x="6049" y="428"/>
                      <a:pt x="5978" y="641"/>
                      <a:pt x="5978" y="890"/>
                    </a:cubicBezTo>
                    <a:cubicBezTo>
                      <a:pt x="6013" y="1211"/>
                      <a:pt x="6049" y="1531"/>
                      <a:pt x="6085" y="1851"/>
                    </a:cubicBezTo>
                    <a:cubicBezTo>
                      <a:pt x="6120" y="2171"/>
                      <a:pt x="6156" y="2492"/>
                      <a:pt x="6191" y="2812"/>
                    </a:cubicBezTo>
                    <a:cubicBezTo>
                      <a:pt x="5480" y="3025"/>
                      <a:pt x="4697" y="3239"/>
                      <a:pt x="3843" y="3417"/>
                    </a:cubicBezTo>
                    <a:cubicBezTo>
                      <a:pt x="3025" y="3595"/>
                      <a:pt x="2242" y="3701"/>
                      <a:pt x="1566" y="3808"/>
                    </a:cubicBezTo>
                    <a:cubicBezTo>
                      <a:pt x="1495" y="3381"/>
                      <a:pt x="1423" y="2954"/>
                      <a:pt x="1423" y="2527"/>
                    </a:cubicBezTo>
                    <a:cubicBezTo>
                      <a:pt x="1388" y="2100"/>
                      <a:pt x="1352" y="1673"/>
                      <a:pt x="1352" y="1211"/>
                    </a:cubicBezTo>
                    <a:cubicBezTo>
                      <a:pt x="1352" y="1140"/>
                      <a:pt x="1317" y="1033"/>
                      <a:pt x="1317" y="890"/>
                    </a:cubicBezTo>
                    <a:cubicBezTo>
                      <a:pt x="1281" y="784"/>
                      <a:pt x="1246" y="641"/>
                      <a:pt x="1174" y="535"/>
                    </a:cubicBezTo>
                    <a:cubicBezTo>
                      <a:pt x="1139" y="392"/>
                      <a:pt x="1032" y="286"/>
                      <a:pt x="961" y="214"/>
                    </a:cubicBezTo>
                    <a:cubicBezTo>
                      <a:pt x="854" y="143"/>
                      <a:pt x="747" y="108"/>
                      <a:pt x="641" y="108"/>
                    </a:cubicBezTo>
                    <a:cubicBezTo>
                      <a:pt x="534" y="108"/>
                      <a:pt x="392" y="143"/>
                      <a:pt x="249" y="250"/>
                    </a:cubicBezTo>
                    <a:cubicBezTo>
                      <a:pt x="143" y="321"/>
                      <a:pt x="71" y="464"/>
                      <a:pt x="36" y="677"/>
                    </a:cubicBezTo>
                    <a:cubicBezTo>
                      <a:pt x="0" y="1282"/>
                      <a:pt x="0" y="1958"/>
                      <a:pt x="71" y="2634"/>
                    </a:cubicBezTo>
                    <a:cubicBezTo>
                      <a:pt x="107" y="3310"/>
                      <a:pt x="178" y="3986"/>
                      <a:pt x="249" y="4626"/>
                    </a:cubicBezTo>
                    <a:cubicBezTo>
                      <a:pt x="392" y="5303"/>
                      <a:pt x="498" y="5907"/>
                      <a:pt x="641" y="6512"/>
                    </a:cubicBezTo>
                    <a:cubicBezTo>
                      <a:pt x="783" y="7082"/>
                      <a:pt x="961" y="7615"/>
                      <a:pt x="1103" y="8042"/>
                    </a:cubicBezTo>
                    <a:cubicBezTo>
                      <a:pt x="1174" y="8113"/>
                      <a:pt x="1246" y="8220"/>
                      <a:pt x="1352" y="8291"/>
                    </a:cubicBezTo>
                    <a:cubicBezTo>
                      <a:pt x="1495" y="8362"/>
                      <a:pt x="1601" y="8398"/>
                      <a:pt x="1708" y="8398"/>
                    </a:cubicBezTo>
                    <a:cubicBezTo>
                      <a:pt x="1850" y="8327"/>
                      <a:pt x="1922" y="8256"/>
                      <a:pt x="1993" y="8149"/>
                    </a:cubicBezTo>
                    <a:cubicBezTo>
                      <a:pt x="2064" y="8007"/>
                      <a:pt x="2099" y="7900"/>
                      <a:pt x="2099" y="7758"/>
                    </a:cubicBezTo>
                    <a:cubicBezTo>
                      <a:pt x="2135" y="7615"/>
                      <a:pt x="2135" y="7473"/>
                      <a:pt x="2135" y="7366"/>
                    </a:cubicBezTo>
                    <a:cubicBezTo>
                      <a:pt x="2135" y="7224"/>
                      <a:pt x="2135" y="7153"/>
                      <a:pt x="2099" y="7082"/>
                    </a:cubicBezTo>
                    <a:cubicBezTo>
                      <a:pt x="2028" y="6797"/>
                      <a:pt x="1993" y="6477"/>
                      <a:pt x="1922" y="6156"/>
                    </a:cubicBezTo>
                    <a:lnTo>
                      <a:pt x="1744" y="5267"/>
                    </a:lnTo>
                    <a:cubicBezTo>
                      <a:pt x="3380" y="4947"/>
                      <a:pt x="4910" y="4591"/>
                      <a:pt x="6369" y="4200"/>
                    </a:cubicBezTo>
                    <a:cubicBezTo>
                      <a:pt x="6405" y="4733"/>
                      <a:pt x="6476" y="5267"/>
                      <a:pt x="6511" y="5765"/>
                    </a:cubicBezTo>
                    <a:lnTo>
                      <a:pt x="6618" y="7366"/>
                    </a:lnTo>
                    <a:cubicBezTo>
                      <a:pt x="6654" y="7580"/>
                      <a:pt x="6761" y="7793"/>
                      <a:pt x="6867" y="7935"/>
                    </a:cubicBezTo>
                    <a:cubicBezTo>
                      <a:pt x="7045" y="8078"/>
                      <a:pt x="7188" y="8149"/>
                      <a:pt x="7330" y="8149"/>
                    </a:cubicBezTo>
                    <a:cubicBezTo>
                      <a:pt x="7365" y="8149"/>
                      <a:pt x="7437" y="8113"/>
                      <a:pt x="7472" y="8078"/>
                    </a:cubicBezTo>
                    <a:cubicBezTo>
                      <a:pt x="7543" y="8042"/>
                      <a:pt x="7614" y="7971"/>
                      <a:pt x="7686" y="7900"/>
                    </a:cubicBezTo>
                    <a:cubicBezTo>
                      <a:pt x="7757" y="7829"/>
                      <a:pt x="7792" y="7758"/>
                      <a:pt x="7828" y="7686"/>
                    </a:cubicBezTo>
                    <a:cubicBezTo>
                      <a:pt x="7864" y="7580"/>
                      <a:pt x="7899" y="7473"/>
                      <a:pt x="7864" y="7366"/>
                    </a:cubicBezTo>
                    <a:cubicBezTo>
                      <a:pt x="7828" y="6263"/>
                      <a:pt x="7757" y="5125"/>
                      <a:pt x="7650" y="4022"/>
                    </a:cubicBezTo>
                    <a:cubicBezTo>
                      <a:pt x="7543" y="2919"/>
                      <a:pt x="7401" y="1780"/>
                      <a:pt x="7223" y="677"/>
                    </a:cubicBezTo>
                    <a:cubicBezTo>
                      <a:pt x="7188" y="428"/>
                      <a:pt x="7081" y="250"/>
                      <a:pt x="6974" y="143"/>
                    </a:cubicBezTo>
                    <a:cubicBezTo>
                      <a:pt x="6867" y="37"/>
                      <a:pt x="6761" y="1"/>
                      <a:pt x="66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1046;p38">
                <a:extLst>
                  <a:ext uri="{FF2B5EF4-FFF2-40B4-BE49-F238E27FC236}">
                    <a16:creationId xmlns:a16="http://schemas.microsoft.com/office/drawing/2014/main" id="{763C2F4F-CF31-4E92-865D-33B4FCD80756}"/>
                  </a:ext>
                </a:extLst>
              </p:cNvPr>
              <p:cNvSpPr/>
              <p:nvPr/>
            </p:nvSpPr>
            <p:spPr>
              <a:xfrm>
                <a:off x="2509925" y="2212675"/>
                <a:ext cx="178269" cy="194060"/>
              </a:xfrm>
              <a:custGeom>
                <a:avLst/>
                <a:gdLst/>
                <a:ahLst/>
                <a:cxnLst/>
                <a:rect l="l" t="t" r="r" b="b"/>
                <a:pathLst>
                  <a:path w="8185" h="8910" extrusionOk="0">
                    <a:moveTo>
                      <a:pt x="4641" y="0"/>
                    </a:moveTo>
                    <a:cubicBezTo>
                      <a:pt x="4565" y="0"/>
                      <a:pt x="4489" y="5"/>
                      <a:pt x="4413" y="14"/>
                    </a:cubicBezTo>
                    <a:cubicBezTo>
                      <a:pt x="4164" y="14"/>
                      <a:pt x="3843" y="50"/>
                      <a:pt x="3488" y="85"/>
                    </a:cubicBezTo>
                    <a:cubicBezTo>
                      <a:pt x="3132" y="121"/>
                      <a:pt x="2776" y="192"/>
                      <a:pt x="2385" y="228"/>
                    </a:cubicBezTo>
                    <a:cubicBezTo>
                      <a:pt x="2029" y="299"/>
                      <a:pt x="1637" y="334"/>
                      <a:pt x="1282" y="406"/>
                    </a:cubicBezTo>
                    <a:cubicBezTo>
                      <a:pt x="926" y="477"/>
                      <a:pt x="641" y="548"/>
                      <a:pt x="392" y="619"/>
                    </a:cubicBezTo>
                    <a:cubicBezTo>
                      <a:pt x="214" y="655"/>
                      <a:pt x="143" y="761"/>
                      <a:pt x="72" y="868"/>
                    </a:cubicBezTo>
                    <a:cubicBezTo>
                      <a:pt x="1" y="939"/>
                      <a:pt x="1" y="1046"/>
                      <a:pt x="1" y="1188"/>
                    </a:cubicBezTo>
                    <a:cubicBezTo>
                      <a:pt x="1" y="1331"/>
                      <a:pt x="36" y="1473"/>
                      <a:pt x="143" y="1615"/>
                    </a:cubicBezTo>
                    <a:cubicBezTo>
                      <a:pt x="285" y="1722"/>
                      <a:pt x="428" y="1793"/>
                      <a:pt x="570" y="1829"/>
                    </a:cubicBezTo>
                    <a:cubicBezTo>
                      <a:pt x="534" y="2220"/>
                      <a:pt x="534" y="2647"/>
                      <a:pt x="499" y="3039"/>
                    </a:cubicBezTo>
                    <a:cubicBezTo>
                      <a:pt x="499" y="3466"/>
                      <a:pt x="463" y="3857"/>
                      <a:pt x="428" y="4248"/>
                    </a:cubicBezTo>
                    <a:cubicBezTo>
                      <a:pt x="214" y="4355"/>
                      <a:pt x="107" y="4533"/>
                      <a:pt x="72" y="4782"/>
                    </a:cubicBezTo>
                    <a:cubicBezTo>
                      <a:pt x="72" y="5031"/>
                      <a:pt x="179" y="5245"/>
                      <a:pt x="428" y="5387"/>
                    </a:cubicBezTo>
                    <a:cubicBezTo>
                      <a:pt x="392" y="6063"/>
                      <a:pt x="392" y="6739"/>
                      <a:pt x="428" y="7451"/>
                    </a:cubicBezTo>
                    <a:cubicBezTo>
                      <a:pt x="428" y="7913"/>
                      <a:pt x="570" y="8304"/>
                      <a:pt x="783" y="8554"/>
                    </a:cubicBezTo>
                    <a:cubicBezTo>
                      <a:pt x="1033" y="8803"/>
                      <a:pt x="1388" y="8909"/>
                      <a:pt x="1851" y="8909"/>
                    </a:cubicBezTo>
                    <a:cubicBezTo>
                      <a:pt x="2634" y="8909"/>
                      <a:pt x="3416" y="8803"/>
                      <a:pt x="4270" y="8589"/>
                    </a:cubicBezTo>
                    <a:cubicBezTo>
                      <a:pt x="5089" y="8376"/>
                      <a:pt x="5943" y="8162"/>
                      <a:pt x="6797" y="7878"/>
                    </a:cubicBezTo>
                    <a:cubicBezTo>
                      <a:pt x="6903" y="7842"/>
                      <a:pt x="7046" y="7771"/>
                      <a:pt x="7224" y="7700"/>
                    </a:cubicBezTo>
                    <a:cubicBezTo>
                      <a:pt x="7366" y="7628"/>
                      <a:pt x="7544" y="7522"/>
                      <a:pt x="7651" y="7451"/>
                    </a:cubicBezTo>
                    <a:cubicBezTo>
                      <a:pt x="7828" y="7344"/>
                      <a:pt x="7935" y="7273"/>
                      <a:pt x="8042" y="7201"/>
                    </a:cubicBezTo>
                    <a:cubicBezTo>
                      <a:pt x="8149" y="7095"/>
                      <a:pt x="8184" y="7024"/>
                      <a:pt x="8184" y="6988"/>
                    </a:cubicBezTo>
                    <a:cubicBezTo>
                      <a:pt x="8184" y="6846"/>
                      <a:pt x="8149" y="6739"/>
                      <a:pt x="8042" y="6632"/>
                    </a:cubicBezTo>
                    <a:cubicBezTo>
                      <a:pt x="7971" y="6561"/>
                      <a:pt x="7864" y="6525"/>
                      <a:pt x="7722" y="6490"/>
                    </a:cubicBezTo>
                    <a:cubicBezTo>
                      <a:pt x="7668" y="6472"/>
                      <a:pt x="7606" y="6463"/>
                      <a:pt x="7535" y="6463"/>
                    </a:cubicBezTo>
                    <a:cubicBezTo>
                      <a:pt x="7464" y="6463"/>
                      <a:pt x="7384" y="6472"/>
                      <a:pt x="7295" y="6490"/>
                    </a:cubicBezTo>
                    <a:cubicBezTo>
                      <a:pt x="7117" y="6525"/>
                      <a:pt x="6975" y="6525"/>
                      <a:pt x="6797" y="6597"/>
                    </a:cubicBezTo>
                    <a:cubicBezTo>
                      <a:pt x="6512" y="6668"/>
                      <a:pt x="6121" y="6739"/>
                      <a:pt x="5694" y="6846"/>
                    </a:cubicBezTo>
                    <a:cubicBezTo>
                      <a:pt x="5267" y="6952"/>
                      <a:pt x="4804" y="7059"/>
                      <a:pt x="4342" y="7130"/>
                    </a:cubicBezTo>
                    <a:cubicBezTo>
                      <a:pt x="3879" y="7237"/>
                      <a:pt x="3416" y="7308"/>
                      <a:pt x="2954" y="7379"/>
                    </a:cubicBezTo>
                    <a:cubicBezTo>
                      <a:pt x="2527" y="7451"/>
                      <a:pt x="2136" y="7486"/>
                      <a:pt x="1815" y="7486"/>
                    </a:cubicBezTo>
                    <a:cubicBezTo>
                      <a:pt x="1780" y="6775"/>
                      <a:pt x="1780" y="6063"/>
                      <a:pt x="1815" y="5351"/>
                    </a:cubicBezTo>
                    <a:cubicBezTo>
                      <a:pt x="2491" y="5245"/>
                      <a:pt x="3167" y="5173"/>
                      <a:pt x="3808" y="5102"/>
                    </a:cubicBezTo>
                    <a:cubicBezTo>
                      <a:pt x="4448" y="4995"/>
                      <a:pt x="5089" y="4889"/>
                      <a:pt x="5729" y="4818"/>
                    </a:cubicBezTo>
                    <a:cubicBezTo>
                      <a:pt x="6085" y="4782"/>
                      <a:pt x="6334" y="4711"/>
                      <a:pt x="6512" y="4569"/>
                    </a:cubicBezTo>
                    <a:cubicBezTo>
                      <a:pt x="6654" y="4426"/>
                      <a:pt x="6725" y="4284"/>
                      <a:pt x="6654" y="4142"/>
                    </a:cubicBezTo>
                    <a:cubicBezTo>
                      <a:pt x="6441" y="3928"/>
                      <a:pt x="6192" y="3750"/>
                      <a:pt x="5907" y="3643"/>
                    </a:cubicBezTo>
                    <a:cubicBezTo>
                      <a:pt x="5658" y="3572"/>
                      <a:pt x="5373" y="3537"/>
                      <a:pt x="5089" y="3537"/>
                    </a:cubicBezTo>
                    <a:cubicBezTo>
                      <a:pt x="4697" y="3572"/>
                      <a:pt x="4235" y="3643"/>
                      <a:pt x="3630" y="3715"/>
                    </a:cubicBezTo>
                    <a:cubicBezTo>
                      <a:pt x="3025" y="3786"/>
                      <a:pt x="2420" y="3857"/>
                      <a:pt x="1851" y="3964"/>
                    </a:cubicBezTo>
                    <a:lnTo>
                      <a:pt x="1886" y="2896"/>
                    </a:lnTo>
                    <a:cubicBezTo>
                      <a:pt x="1886" y="2540"/>
                      <a:pt x="1922" y="2185"/>
                      <a:pt x="1922" y="1793"/>
                    </a:cubicBezTo>
                    <a:cubicBezTo>
                      <a:pt x="1922" y="1793"/>
                      <a:pt x="1922" y="1758"/>
                      <a:pt x="1922" y="1722"/>
                    </a:cubicBezTo>
                    <a:lnTo>
                      <a:pt x="1922" y="1615"/>
                    </a:lnTo>
                    <a:cubicBezTo>
                      <a:pt x="2207" y="1580"/>
                      <a:pt x="2491" y="1544"/>
                      <a:pt x="2776" y="1509"/>
                    </a:cubicBezTo>
                    <a:cubicBezTo>
                      <a:pt x="3096" y="1473"/>
                      <a:pt x="3416" y="1437"/>
                      <a:pt x="3737" y="1402"/>
                    </a:cubicBezTo>
                    <a:cubicBezTo>
                      <a:pt x="4057" y="1366"/>
                      <a:pt x="4342" y="1331"/>
                      <a:pt x="4626" y="1295"/>
                    </a:cubicBezTo>
                    <a:cubicBezTo>
                      <a:pt x="4911" y="1259"/>
                      <a:pt x="5160" y="1224"/>
                      <a:pt x="5373" y="1188"/>
                    </a:cubicBezTo>
                    <a:cubicBezTo>
                      <a:pt x="5587" y="1153"/>
                      <a:pt x="5765" y="1082"/>
                      <a:pt x="5872" y="1010"/>
                    </a:cubicBezTo>
                    <a:cubicBezTo>
                      <a:pt x="6014" y="904"/>
                      <a:pt x="6049" y="761"/>
                      <a:pt x="6014" y="548"/>
                    </a:cubicBezTo>
                    <a:cubicBezTo>
                      <a:pt x="5765" y="334"/>
                      <a:pt x="5516" y="156"/>
                      <a:pt x="5231" y="85"/>
                    </a:cubicBezTo>
                    <a:cubicBezTo>
                      <a:pt x="5049" y="33"/>
                      <a:pt x="4847" y="0"/>
                      <a:pt x="46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1047;p38">
                <a:extLst>
                  <a:ext uri="{FF2B5EF4-FFF2-40B4-BE49-F238E27FC236}">
                    <a16:creationId xmlns:a16="http://schemas.microsoft.com/office/drawing/2014/main" id="{9ED29C3D-1B9D-4ADF-819A-11F24EF23657}"/>
                  </a:ext>
                </a:extLst>
              </p:cNvPr>
              <p:cNvSpPr/>
              <p:nvPr/>
            </p:nvSpPr>
            <p:spPr>
              <a:xfrm>
                <a:off x="1199585" y="1957140"/>
                <a:ext cx="808938" cy="638221"/>
              </a:xfrm>
              <a:custGeom>
                <a:avLst/>
                <a:gdLst/>
                <a:ahLst/>
                <a:cxnLst/>
                <a:rect l="l" t="t" r="r" b="b"/>
                <a:pathLst>
                  <a:path w="23555" h="18584" extrusionOk="0">
                    <a:moveTo>
                      <a:pt x="5782" y="1"/>
                    </a:moveTo>
                    <a:cubicBezTo>
                      <a:pt x="5539" y="1"/>
                      <a:pt x="5296" y="11"/>
                      <a:pt x="5053" y="32"/>
                    </a:cubicBezTo>
                    <a:cubicBezTo>
                      <a:pt x="3452" y="175"/>
                      <a:pt x="1851" y="922"/>
                      <a:pt x="997" y="2238"/>
                    </a:cubicBezTo>
                    <a:cubicBezTo>
                      <a:pt x="0" y="3875"/>
                      <a:pt x="321" y="6010"/>
                      <a:pt x="1068" y="7789"/>
                    </a:cubicBezTo>
                    <a:cubicBezTo>
                      <a:pt x="3128" y="12175"/>
                      <a:pt x="7546" y="14947"/>
                      <a:pt x="12323" y="14947"/>
                    </a:cubicBezTo>
                    <a:cubicBezTo>
                      <a:pt x="12662" y="14947"/>
                      <a:pt x="13002" y="14933"/>
                      <a:pt x="13343" y="14905"/>
                    </a:cubicBezTo>
                    <a:cubicBezTo>
                      <a:pt x="14339" y="14727"/>
                      <a:pt x="15336" y="14621"/>
                      <a:pt x="16332" y="14621"/>
                    </a:cubicBezTo>
                    <a:cubicBezTo>
                      <a:pt x="17222" y="14692"/>
                      <a:pt x="18218" y="14870"/>
                      <a:pt x="18502" y="15830"/>
                    </a:cubicBezTo>
                    <a:cubicBezTo>
                      <a:pt x="18645" y="16400"/>
                      <a:pt x="18609" y="17004"/>
                      <a:pt x="18751" y="17574"/>
                    </a:cubicBezTo>
                    <a:cubicBezTo>
                      <a:pt x="18914" y="18094"/>
                      <a:pt x="19343" y="18584"/>
                      <a:pt x="19877" y="18584"/>
                    </a:cubicBezTo>
                    <a:cubicBezTo>
                      <a:pt x="19928" y="18584"/>
                      <a:pt x="19980" y="18579"/>
                      <a:pt x="20032" y="18570"/>
                    </a:cubicBezTo>
                    <a:cubicBezTo>
                      <a:pt x="20281" y="18499"/>
                      <a:pt x="20495" y="18356"/>
                      <a:pt x="20673" y="18179"/>
                    </a:cubicBezTo>
                    <a:cubicBezTo>
                      <a:pt x="21883" y="17111"/>
                      <a:pt x="22808" y="15795"/>
                      <a:pt x="23413" y="14300"/>
                    </a:cubicBezTo>
                    <a:cubicBezTo>
                      <a:pt x="23519" y="14087"/>
                      <a:pt x="23555" y="13838"/>
                      <a:pt x="23555" y="13624"/>
                    </a:cubicBezTo>
                    <a:cubicBezTo>
                      <a:pt x="23485" y="12739"/>
                      <a:pt x="22789" y="12556"/>
                      <a:pt x="21983" y="12556"/>
                    </a:cubicBezTo>
                    <a:cubicBezTo>
                      <a:pt x="21418" y="12556"/>
                      <a:pt x="20799" y="12646"/>
                      <a:pt x="20304" y="12646"/>
                    </a:cubicBezTo>
                    <a:cubicBezTo>
                      <a:pt x="20057" y="12646"/>
                      <a:pt x="19840" y="12624"/>
                      <a:pt x="19677" y="12557"/>
                    </a:cubicBezTo>
                    <a:cubicBezTo>
                      <a:pt x="18787" y="12237"/>
                      <a:pt x="18538" y="11169"/>
                      <a:pt x="18289" y="10244"/>
                    </a:cubicBezTo>
                    <a:cubicBezTo>
                      <a:pt x="17115" y="5583"/>
                      <a:pt x="14517" y="2025"/>
                      <a:pt x="9785" y="708"/>
                    </a:cubicBezTo>
                    <a:cubicBezTo>
                      <a:pt x="8488" y="316"/>
                      <a:pt x="7139" y="1"/>
                      <a:pt x="5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1048;p38">
                <a:extLst>
                  <a:ext uri="{FF2B5EF4-FFF2-40B4-BE49-F238E27FC236}">
                    <a16:creationId xmlns:a16="http://schemas.microsoft.com/office/drawing/2014/main" id="{1EAC57AC-C419-4D4A-9B14-B3FF64933A2D}"/>
                  </a:ext>
                </a:extLst>
              </p:cNvPr>
              <p:cNvSpPr/>
              <p:nvPr/>
            </p:nvSpPr>
            <p:spPr>
              <a:xfrm>
                <a:off x="1370644" y="2024210"/>
                <a:ext cx="453390" cy="411526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11983" extrusionOk="0">
                    <a:moveTo>
                      <a:pt x="5480" y="1"/>
                    </a:moveTo>
                    <a:cubicBezTo>
                      <a:pt x="5124" y="36"/>
                      <a:pt x="4840" y="285"/>
                      <a:pt x="4733" y="641"/>
                    </a:cubicBezTo>
                    <a:cubicBezTo>
                      <a:pt x="4733" y="926"/>
                      <a:pt x="4840" y="1210"/>
                      <a:pt x="5018" y="1424"/>
                    </a:cubicBezTo>
                    <a:lnTo>
                      <a:pt x="5765" y="2740"/>
                    </a:lnTo>
                    <a:cubicBezTo>
                      <a:pt x="6049" y="3132"/>
                      <a:pt x="6227" y="3594"/>
                      <a:pt x="6334" y="4057"/>
                    </a:cubicBezTo>
                    <a:cubicBezTo>
                      <a:pt x="6370" y="4484"/>
                      <a:pt x="6263" y="4911"/>
                      <a:pt x="6049" y="5302"/>
                    </a:cubicBezTo>
                    <a:cubicBezTo>
                      <a:pt x="5594" y="6242"/>
                      <a:pt x="4613" y="6977"/>
                      <a:pt x="3620" y="6977"/>
                    </a:cubicBezTo>
                    <a:cubicBezTo>
                      <a:pt x="3372" y="6977"/>
                      <a:pt x="3124" y="6932"/>
                      <a:pt x="2883" y="6832"/>
                    </a:cubicBezTo>
                    <a:cubicBezTo>
                      <a:pt x="2634" y="6690"/>
                      <a:pt x="2349" y="6583"/>
                      <a:pt x="2064" y="6476"/>
                    </a:cubicBezTo>
                    <a:cubicBezTo>
                      <a:pt x="1975" y="6455"/>
                      <a:pt x="1884" y="6445"/>
                      <a:pt x="1794" y="6445"/>
                    </a:cubicBezTo>
                    <a:cubicBezTo>
                      <a:pt x="1128" y="6445"/>
                      <a:pt x="460" y="6989"/>
                      <a:pt x="179" y="7615"/>
                    </a:cubicBezTo>
                    <a:cubicBezTo>
                      <a:pt x="36" y="7829"/>
                      <a:pt x="1" y="8078"/>
                      <a:pt x="1" y="8327"/>
                    </a:cubicBezTo>
                    <a:cubicBezTo>
                      <a:pt x="36" y="8896"/>
                      <a:pt x="499" y="9287"/>
                      <a:pt x="997" y="9536"/>
                    </a:cubicBezTo>
                    <a:cubicBezTo>
                      <a:pt x="3879" y="11280"/>
                      <a:pt x="7437" y="11209"/>
                      <a:pt x="10711" y="11849"/>
                    </a:cubicBezTo>
                    <a:cubicBezTo>
                      <a:pt x="10995" y="11938"/>
                      <a:pt x="11289" y="11983"/>
                      <a:pt x="11582" y="11983"/>
                    </a:cubicBezTo>
                    <a:cubicBezTo>
                      <a:pt x="11876" y="11983"/>
                      <a:pt x="12169" y="11938"/>
                      <a:pt x="12454" y="11849"/>
                    </a:cubicBezTo>
                    <a:cubicBezTo>
                      <a:pt x="13023" y="11600"/>
                      <a:pt x="13201" y="10853"/>
                      <a:pt x="12845" y="10355"/>
                    </a:cubicBezTo>
                    <a:cubicBezTo>
                      <a:pt x="12347" y="9679"/>
                      <a:pt x="11742" y="9358"/>
                      <a:pt x="11422" y="8505"/>
                    </a:cubicBezTo>
                    <a:cubicBezTo>
                      <a:pt x="11173" y="7793"/>
                      <a:pt x="10995" y="7046"/>
                      <a:pt x="10853" y="6299"/>
                    </a:cubicBezTo>
                    <a:cubicBezTo>
                      <a:pt x="10212" y="3772"/>
                      <a:pt x="8825" y="1282"/>
                      <a:pt x="6476" y="214"/>
                    </a:cubicBezTo>
                    <a:cubicBezTo>
                      <a:pt x="6156" y="72"/>
                      <a:pt x="5800" y="1"/>
                      <a:pt x="5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1049;p38">
                <a:extLst>
                  <a:ext uri="{FF2B5EF4-FFF2-40B4-BE49-F238E27FC236}">
                    <a16:creationId xmlns:a16="http://schemas.microsoft.com/office/drawing/2014/main" id="{398F7456-BA81-4E7B-BF11-143562B3D81A}"/>
                  </a:ext>
                </a:extLst>
              </p:cNvPr>
              <p:cNvSpPr/>
              <p:nvPr/>
            </p:nvSpPr>
            <p:spPr>
              <a:xfrm>
                <a:off x="1560213" y="1985061"/>
                <a:ext cx="169721" cy="91729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2671" extrusionOk="0">
                    <a:moveTo>
                      <a:pt x="1566" y="1"/>
                    </a:moveTo>
                    <a:cubicBezTo>
                      <a:pt x="870" y="1"/>
                      <a:pt x="0" y="153"/>
                      <a:pt x="423" y="892"/>
                    </a:cubicBezTo>
                    <a:cubicBezTo>
                      <a:pt x="601" y="1212"/>
                      <a:pt x="1419" y="1354"/>
                      <a:pt x="1739" y="1532"/>
                    </a:cubicBezTo>
                    <a:cubicBezTo>
                      <a:pt x="2202" y="1781"/>
                      <a:pt x="2664" y="2066"/>
                      <a:pt x="3056" y="2422"/>
                    </a:cubicBezTo>
                    <a:cubicBezTo>
                      <a:pt x="3198" y="2564"/>
                      <a:pt x="3376" y="2671"/>
                      <a:pt x="3589" y="2671"/>
                    </a:cubicBezTo>
                    <a:cubicBezTo>
                      <a:pt x="3696" y="2635"/>
                      <a:pt x="3803" y="2564"/>
                      <a:pt x="3874" y="2493"/>
                    </a:cubicBezTo>
                    <a:cubicBezTo>
                      <a:pt x="4265" y="2137"/>
                      <a:pt x="4586" y="1710"/>
                      <a:pt x="4870" y="1247"/>
                    </a:cubicBezTo>
                    <a:cubicBezTo>
                      <a:pt x="4906" y="1176"/>
                      <a:pt x="4941" y="1070"/>
                      <a:pt x="4941" y="963"/>
                    </a:cubicBezTo>
                    <a:cubicBezTo>
                      <a:pt x="4941" y="820"/>
                      <a:pt x="4764" y="714"/>
                      <a:pt x="4586" y="678"/>
                    </a:cubicBezTo>
                    <a:cubicBezTo>
                      <a:pt x="3803" y="358"/>
                      <a:pt x="2985" y="144"/>
                      <a:pt x="2166" y="38"/>
                    </a:cubicBezTo>
                    <a:cubicBezTo>
                      <a:pt x="2028" y="19"/>
                      <a:pt x="1808" y="1"/>
                      <a:pt x="1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1050;p38">
                <a:extLst>
                  <a:ext uri="{FF2B5EF4-FFF2-40B4-BE49-F238E27FC236}">
                    <a16:creationId xmlns:a16="http://schemas.microsoft.com/office/drawing/2014/main" id="{56A30B91-C784-4774-807A-145ACC017794}"/>
                  </a:ext>
                </a:extLst>
              </p:cNvPr>
              <p:cNvSpPr/>
              <p:nvPr/>
            </p:nvSpPr>
            <p:spPr>
              <a:xfrm>
                <a:off x="1277783" y="1974105"/>
                <a:ext cx="241977" cy="328761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9573" extrusionOk="0">
                    <a:moveTo>
                      <a:pt x="6690" y="1"/>
                    </a:moveTo>
                    <a:cubicBezTo>
                      <a:pt x="5800" y="2990"/>
                      <a:pt x="4092" y="5729"/>
                      <a:pt x="1815" y="7864"/>
                    </a:cubicBezTo>
                    <a:cubicBezTo>
                      <a:pt x="1246" y="8398"/>
                      <a:pt x="641" y="8896"/>
                      <a:pt x="1" y="9359"/>
                    </a:cubicBezTo>
                    <a:cubicBezTo>
                      <a:pt x="36" y="9430"/>
                      <a:pt x="107" y="9501"/>
                      <a:pt x="143" y="9572"/>
                    </a:cubicBezTo>
                    <a:cubicBezTo>
                      <a:pt x="677" y="9181"/>
                      <a:pt x="1210" y="8754"/>
                      <a:pt x="1708" y="8327"/>
                    </a:cubicBezTo>
                    <a:cubicBezTo>
                      <a:pt x="2384" y="7722"/>
                      <a:pt x="3025" y="7081"/>
                      <a:pt x="3630" y="6370"/>
                    </a:cubicBezTo>
                    <a:cubicBezTo>
                      <a:pt x="4768" y="4982"/>
                      <a:pt x="5729" y="3417"/>
                      <a:pt x="6441" y="1780"/>
                    </a:cubicBezTo>
                    <a:cubicBezTo>
                      <a:pt x="6654" y="1211"/>
                      <a:pt x="6868" y="641"/>
                      <a:pt x="7046" y="72"/>
                    </a:cubicBezTo>
                    <a:lnTo>
                      <a:pt x="669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1051;p38">
                <a:extLst>
                  <a:ext uri="{FF2B5EF4-FFF2-40B4-BE49-F238E27FC236}">
                    <a16:creationId xmlns:a16="http://schemas.microsoft.com/office/drawing/2014/main" id="{7DF9EDAB-4540-49D6-9BD8-3E098B3DEB2D}"/>
                  </a:ext>
                </a:extLst>
              </p:cNvPr>
              <p:cNvSpPr/>
              <p:nvPr/>
            </p:nvSpPr>
            <p:spPr>
              <a:xfrm>
                <a:off x="1553929" y="2071877"/>
                <a:ext cx="35476" cy="38532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122" extrusionOk="0">
                    <a:moveTo>
                      <a:pt x="926" y="0"/>
                    </a:moveTo>
                    <a:cubicBezTo>
                      <a:pt x="392" y="36"/>
                      <a:pt x="1" y="534"/>
                      <a:pt x="72" y="1068"/>
                    </a:cubicBezTo>
                    <a:cubicBezTo>
                      <a:pt x="72" y="1103"/>
                      <a:pt x="108" y="1121"/>
                      <a:pt x="143" y="1121"/>
                    </a:cubicBezTo>
                    <a:cubicBezTo>
                      <a:pt x="179" y="1121"/>
                      <a:pt x="214" y="1103"/>
                      <a:pt x="214" y="1068"/>
                    </a:cubicBezTo>
                    <a:cubicBezTo>
                      <a:pt x="214" y="854"/>
                      <a:pt x="285" y="641"/>
                      <a:pt x="428" y="463"/>
                    </a:cubicBezTo>
                    <a:cubicBezTo>
                      <a:pt x="535" y="321"/>
                      <a:pt x="748" y="214"/>
                      <a:pt x="926" y="178"/>
                    </a:cubicBezTo>
                    <a:cubicBezTo>
                      <a:pt x="1033" y="178"/>
                      <a:pt x="1033" y="0"/>
                      <a:pt x="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1052;p38">
                <a:extLst>
                  <a:ext uri="{FF2B5EF4-FFF2-40B4-BE49-F238E27FC236}">
                    <a16:creationId xmlns:a16="http://schemas.microsoft.com/office/drawing/2014/main" id="{33BF8F4A-7D84-43D2-9605-E546F03AE751}"/>
                  </a:ext>
                </a:extLst>
              </p:cNvPr>
              <p:cNvSpPr/>
              <p:nvPr/>
            </p:nvSpPr>
            <p:spPr>
              <a:xfrm>
                <a:off x="1595483" y="2115182"/>
                <a:ext cx="24005" cy="37983"/>
              </a:xfrm>
              <a:custGeom>
                <a:avLst/>
                <a:gdLst/>
                <a:ahLst/>
                <a:cxnLst/>
                <a:rect l="l" t="t" r="r" b="b"/>
                <a:pathLst>
                  <a:path w="699" h="1106" extrusionOk="0">
                    <a:moveTo>
                      <a:pt x="591" y="1"/>
                    </a:moveTo>
                    <a:cubicBezTo>
                      <a:pt x="574" y="1"/>
                      <a:pt x="555" y="7"/>
                      <a:pt x="534" y="20"/>
                    </a:cubicBezTo>
                    <a:cubicBezTo>
                      <a:pt x="214" y="269"/>
                      <a:pt x="1" y="625"/>
                      <a:pt x="1" y="1052"/>
                    </a:cubicBezTo>
                    <a:cubicBezTo>
                      <a:pt x="18" y="1088"/>
                      <a:pt x="54" y="1105"/>
                      <a:pt x="90" y="1105"/>
                    </a:cubicBezTo>
                    <a:cubicBezTo>
                      <a:pt x="125" y="1105"/>
                      <a:pt x="161" y="1088"/>
                      <a:pt x="178" y="1052"/>
                    </a:cubicBezTo>
                    <a:cubicBezTo>
                      <a:pt x="214" y="696"/>
                      <a:pt x="356" y="376"/>
                      <a:pt x="641" y="163"/>
                    </a:cubicBezTo>
                    <a:cubicBezTo>
                      <a:pt x="699" y="105"/>
                      <a:pt x="663" y="1"/>
                      <a:pt x="5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1053;p38">
                <a:extLst>
                  <a:ext uri="{FF2B5EF4-FFF2-40B4-BE49-F238E27FC236}">
                    <a16:creationId xmlns:a16="http://schemas.microsoft.com/office/drawing/2014/main" id="{48496853-5FB7-43D7-B2C8-85EF03CCA2FF}"/>
                  </a:ext>
                </a:extLst>
              </p:cNvPr>
              <p:cNvSpPr/>
              <p:nvPr/>
            </p:nvSpPr>
            <p:spPr>
              <a:xfrm>
                <a:off x="1635801" y="2185274"/>
                <a:ext cx="23078" cy="4526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18" extrusionOk="0">
                    <a:moveTo>
                      <a:pt x="563" y="0"/>
                    </a:moveTo>
                    <a:cubicBezTo>
                      <a:pt x="554" y="0"/>
                      <a:pt x="544" y="3"/>
                      <a:pt x="534" y="7"/>
                    </a:cubicBezTo>
                    <a:cubicBezTo>
                      <a:pt x="143" y="292"/>
                      <a:pt x="1" y="826"/>
                      <a:pt x="179" y="1253"/>
                    </a:cubicBezTo>
                    <a:cubicBezTo>
                      <a:pt x="194" y="1297"/>
                      <a:pt x="227" y="1317"/>
                      <a:pt x="259" y="1317"/>
                    </a:cubicBezTo>
                    <a:cubicBezTo>
                      <a:pt x="302" y="1317"/>
                      <a:pt x="342" y="1279"/>
                      <a:pt x="321" y="1217"/>
                    </a:cubicBezTo>
                    <a:cubicBezTo>
                      <a:pt x="214" y="826"/>
                      <a:pt x="321" y="434"/>
                      <a:pt x="641" y="150"/>
                    </a:cubicBezTo>
                    <a:cubicBezTo>
                      <a:pt x="672" y="88"/>
                      <a:pt x="623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1054;p38">
                <a:extLst>
                  <a:ext uri="{FF2B5EF4-FFF2-40B4-BE49-F238E27FC236}">
                    <a16:creationId xmlns:a16="http://schemas.microsoft.com/office/drawing/2014/main" id="{D9438A73-778F-47DA-8E03-6C2096FD19D2}"/>
                  </a:ext>
                </a:extLst>
              </p:cNvPr>
              <p:cNvSpPr/>
              <p:nvPr/>
            </p:nvSpPr>
            <p:spPr>
              <a:xfrm>
                <a:off x="1690783" y="2240015"/>
                <a:ext cx="28161" cy="3715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1082" extrusionOk="0">
                    <a:moveTo>
                      <a:pt x="711" y="1"/>
                    </a:moveTo>
                    <a:cubicBezTo>
                      <a:pt x="699" y="1"/>
                      <a:pt x="686" y="5"/>
                      <a:pt x="677" y="15"/>
                    </a:cubicBezTo>
                    <a:cubicBezTo>
                      <a:pt x="250" y="157"/>
                      <a:pt x="1" y="548"/>
                      <a:pt x="36" y="975"/>
                    </a:cubicBezTo>
                    <a:cubicBezTo>
                      <a:pt x="1" y="1011"/>
                      <a:pt x="72" y="1082"/>
                      <a:pt x="108" y="1082"/>
                    </a:cubicBezTo>
                    <a:cubicBezTo>
                      <a:pt x="179" y="1046"/>
                      <a:pt x="214" y="1011"/>
                      <a:pt x="214" y="975"/>
                    </a:cubicBezTo>
                    <a:cubicBezTo>
                      <a:pt x="214" y="619"/>
                      <a:pt x="392" y="335"/>
                      <a:pt x="712" y="192"/>
                    </a:cubicBezTo>
                    <a:cubicBezTo>
                      <a:pt x="784" y="192"/>
                      <a:pt x="819" y="121"/>
                      <a:pt x="784" y="86"/>
                    </a:cubicBezTo>
                    <a:cubicBezTo>
                      <a:pt x="784" y="34"/>
                      <a:pt x="746" y="1"/>
                      <a:pt x="7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1055;p38">
                <a:extLst>
                  <a:ext uri="{FF2B5EF4-FFF2-40B4-BE49-F238E27FC236}">
                    <a16:creationId xmlns:a16="http://schemas.microsoft.com/office/drawing/2014/main" id="{C89FCF75-8AC7-4179-9009-13BAB35F443B}"/>
                  </a:ext>
                </a:extLst>
              </p:cNvPr>
              <p:cNvSpPr/>
              <p:nvPr/>
            </p:nvSpPr>
            <p:spPr>
              <a:xfrm>
                <a:off x="1684670" y="2146227"/>
                <a:ext cx="26684" cy="3214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36" extrusionOk="0">
                    <a:moveTo>
                      <a:pt x="639" y="0"/>
                    </a:moveTo>
                    <a:cubicBezTo>
                      <a:pt x="629" y="0"/>
                      <a:pt x="617" y="2"/>
                      <a:pt x="606" y="6"/>
                    </a:cubicBezTo>
                    <a:cubicBezTo>
                      <a:pt x="428" y="77"/>
                      <a:pt x="286" y="184"/>
                      <a:pt x="214" y="326"/>
                    </a:cubicBezTo>
                    <a:cubicBezTo>
                      <a:pt x="108" y="468"/>
                      <a:pt x="37" y="611"/>
                      <a:pt x="1" y="753"/>
                    </a:cubicBezTo>
                    <a:cubicBezTo>
                      <a:pt x="1" y="866"/>
                      <a:pt x="87" y="935"/>
                      <a:pt x="167" y="935"/>
                    </a:cubicBezTo>
                    <a:cubicBezTo>
                      <a:pt x="214" y="935"/>
                      <a:pt x="260" y="912"/>
                      <a:pt x="286" y="860"/>
                    </a:cubicBezTo>
                    <a:lnTo>
                      <a:pt x="321" y="753"/>
                    </a:lnTo>
                    <a:cubicBezTo>
                      <a:pt x="321" y="682"/>
                      <a:pt x="357" y="611"/>
                      <a:pt x="392" y="575"/>
                    </a:cubicBezTo>
                    <a:lnTo>
                      <a:pt x="392" y="504"/>
                    </a:lnTo>
                    <a:cubicBezTo>
                      <a:pt x="428" y="468"/>
                      <a:pt x="428" y="433"/>
                      <a:pt x="464" y="433"/>
                    </a:cubicBezTo>
                    <a:lnTo>
                      <a:pt x="499" y="362"/>
                    </a:lnTo>
                    <a:lnTo>
                      <a:pt x="570" y="290"/>
                    </a:lnTo>
                    <a:lnTo>
                      <a:pt x="641" y="219"/>
                    </a:lnTo>
                    <a:lnTo>
                      <a:pt x="713" y="184"/>
                    </a:lnTo>
                    <a:cubicBezTo>
                      <a:pt x="776" y="120"/>
                      <a:pt x="726" y="0"/>
                      <a:pt x="6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1056;p38">
                <a:extLst>
                  <a:ext uri="{FF2B5EF4-FFF2-40B4-BE49-F238E27FC236}">
                    <a16:creationId xmlns:a16="http://schemas.microsoft.com/office/drawing/2014/main" id="{17500D9C-739E-45FA-BB6A-60AFB0F56A56}"/>
                  </a:ext>
                </a:extLst>
              </p:cNvPr>
              <p:cNvSpPr/>
              <p:nvPr/>
            </p:nvSpPr>
            <p:spPr>
              <a:xfrm>
                <a:off x="1667567" y="2352108"/>
                <a:ext cx="22460" cy="48389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409" extrusionOk="0">
                    <a:moveTo>
                      <a:pt x="299" y="1"/>
                    </a:moveTo>
                    <a:cubicBezTo>
                      <a:pt x="268" y="1"/>
                      <a:pt x="235" y="18"/>
                      <a:pt x="214" y="60"/>
                    </a:cubicBezTo>
                    <a:cubicBezTo>
                      <a:pt x="1" y="487"/>
                      <a:pt x="72" y="1020"/>
                      <a:pt x="428" y="1376"/>
                    </a:cubicBezTo>
                    <a:cubicBezTo>
                      <a:pt x="451" y="1399"/>
                      <a:pt x="476" y="1409"/>
                      <a:pt x="499" y="1409"/>
                    </a:cubicBezTo>
                    <a:cubicBezTo>
                      <a:pt x="585" y="1409"/>
                      <a:pt x="654" y="1282"/>
                      <a:pt x="570" y="1198"/>
                    </a:cubicBezTo>
                    <a:cubicBezTo>
                      <a:pt x="321" y="913"/>
                      <a:pt x="250" y="522"/>
                      <a:pt x="392" y="166"/>
                    </a:cubicBezTo>
                    <a:cubicBezTo>
                      <a:pt x="428" y="131"/>
                      <a:pt x="428" y="60"/>
                      <a:pt x="357" y="24"/>
                    </a:cubicBezTo>
                    <a:cubicBezTo>
                      <a:pt x="342" y="9"/>
                      <a:pt x="321" y="1"/>
                      <a:pt x="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1057;p38">
                <a:extLst>
                  <a:ext uri="{FF2B5EF4-FFF2-40B4-BE49-F238E27FC236}">
                    <a16:creationId xmlns:a16="http://schemas.microsoft.com/office/drawing/2014/main" id="{64ACD1ED-5AF1-4BE6-B319-5371EE1395FB}"/>
                  </a:ext>
                </a:extLst>
              </p:cNvPr>
              <p:cNvSpPr/>
              <p:nvPr/>
            </p:nvSpPr>
            <p:spPr>
              <a:xfrm>
                <a:off x="1593044" y="2325973"/>
                <a:ext cx="24795" cy="5086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481" extrusionOk="0">
                    <a:moveTo>
                      <a:pt x="549" y="1"/>
                    </a:moveTo>
                    <a:cubicBezTo>
                      <a:pt x="519" y="1"/>
                      <a:pt x="489" y="12"/>
                      <a:pt x="463" y="38"/>
                    </a:cubicBezTo>
                    <a:cubicBezTo>
                      <a:pt x="143" y="394"/>
                      <a:pt x="0" y="927"/>
                      <a:pt x="107" y="1390"/>
                    </a:cubicBezTo>
                    <a:cubicBezTo>
                      <a:pt x="123" y="1452"/>
                      <a:pt x="173" y="1480"/>
                      <a:pt x="221" y="1480"/>
                    </a:cubicBezTo>
                    <a:cubicBezTo>
                      <a:pt x="282" y="1480"/>
                      <a:pt x="341" y="1434"/>
                      <a:pt x="321" y="1354"/>
                    </a:cubicBezTo>
                    <a:cubicBezTo>
                      <a:pt x="249" y="927"/>
                      <a:pt x="356" y="500"/>
                      <a:pt x="641" y="216"/>
                    </a:cubicBezTo>
                    <a:cubicBezTo>
                      <a:pt x="722" y="108"/>
                      <a:pt x="640" y="1"/>
                      <a:pt x="5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1058;p38">
                <a:extLst>
                  <a:ext uri="{FF2B5EF4-FFF2-40B4-BE49-F238E27FC236}">
                    <a16:creationId xmlns:a16="http://schemas.microsoft.com/office/drawing/2014/main" id="{473EA9AF-F5B0-4EF0-90C3-CD27C11C1859}"/>
                  </a:ext>
                </a:extLst>
              </p:cNvPr>
              <p:cNvSpPr/>
              <p:nvPr/>
            </p:nvSpPr>
            <p:spPr>
              <a:xfrm>
                <a:off x="1538063" y="2296027"/>
                <a:ext cx="25207" cy="4993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454" extrusionOk="0">
                    <a:moveTo>
                      <a:pt x="594" y="1"/>
                    </a:moveTo>
                    <a:cubicBezTo>
                      <a:pt x="575" y="1"/>
                      <a:pt x="554" y="7"/>
                      <a:pt x="534" y="20"/>
                    </a:cubicBezTo>
                    <a:cubicBezTo>
                      <a:pt x="107" y="340"/>
                      <a:pt x="0" y="945"/>
                      <a:pt x="249" y="1408"/>
                    </a:cubicBezTo>
                    <a:cubicBezTo>
                      <a:pt x="260" y="1440"/>
                      <a:pt x="284" y="1453"/>
                      <a:pt x="310" y="1453"/>
                    </a:cubicBezTo>
                    <a:cubicBezTo>
                      <a:pt x="370" y="1453"/>
                      <a:pt x="441" y="1386"/>
                      <a:pt x="392" y="1337"/>
                    </a:cubicBezTo>
                    <a:cubicBezTo>
                      <a:pt x="320" y="1123"/>
                      <a:pt x="285" y="910"/>
                      <a:pt x="356" y="696"/>
                    </a:cubicBezTo>
                    <a:cubicBezTo>
                      <a:pt x="392" y="518"/>
                      <a:pt x="498" y="305"/>
                      <a:pt x="676" y="163"/>
                    </a:cubicBezTo>
                    <a:cubicBezTo>
                      <a:pt x="734" y="105"/>
                      <a:pt x="675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1059;p38">
                <a:extLst>
                  <a:ext uri="{FF2B5EF4-FFF2-40B4-BE49-F238E27FC236}">
                    <a16:creationId xmlns:a16="http://schemas.microsoft.com/office/drawing/2014/main" id="{FCD15FB9-9D56-41EA-BED4-60F357ACB729}"/>
                  </a:ext>
                </a:extLst>
              </p:cNvPr>
              <p:cNvSpPr/>
              <p:nvPr/>
            </p:nvSpPr>
            <p:spPr>
              <a:xfrm>
                <a:off x="1534388" y="2211065"/>
                <a:ext cx="21395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32" extrusionOk="0">
                    <a:moveTo>
                      <a:pt x="521" y="1"/>
                    </a:moveTo>
                    <a:cubicBezTo>
                      <a:pt x="502" y="1"/>
                      <a:pt x="481" y="12"/>
                      <a:pt x="463" y="39"/>
                    </a:cubicBezTo>
                    <a:cubicBezTo>
                      <a:pt x="178" y="253"/>
                      <a:pt x="1" y="608"/>
                      <a:pt x="1" y="964"/>
                    </a:cubicBezTo>
                    <a:cubicBezTo>
                      <a:pt x="1" y="1003"/>
                      <a:pt x="43" y="1032"/>
                      <a:pt x="82" y="1032"/>
                    </a:cubicBezTo>
                    <a:cubicBezTo>
                      <a:pt x="114" y="1032"/>
                      <a:pt x="143" y="1012"/>
                      <a:pt x="143" y="964"/>
                    </a:cubicBezTo>
                    <a:cubicBezTo>
                      <a:pt x="178" y="644"/>
                      <a:pt x="321" y="359"/>
                      <a:pt x="570" y="146"/>
                    </a:cubicBezTo>
                    <a:cubicBezTo>
                      <a:pt x="623" y="93"/>
                      <a:pt x="577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1060;p38">
                <a:extLst>
                  <a:ext uri="{FF2B5EF4-FFF2-40B4-BE49-F238E27FC236}">
                    <a16:creationId xmlns:a16="http://schemas.microsoft.com/office/drawing/2014/main" id="{75A70EB2-CE84-4565-BCAE-3E6AE7DD69E0}"/>
                  </a:ext>
                </a:extLst>
              </p:cNvPr>
              <p:cNvSpPr/>
              <p:nvPr/>
            </p:nvSpPr>
            <p:spPr>
              <a:xfrm>
                <a:off x="1462304" y="2297126"/>
                <a:ext cx="22700" cy="49728"/>
              </a:xfrm>
              <a:custGeom>
                <a:avLst/>
                <a:gdLst/>
                <a:ahLst/>
                <a:cxnLst/>
                <a:rect l="l" t="t" r="r" b="b"/>
                <a:pathLst>
                  <a:path w="661" h="1448" extrusionOk="0">
                    <a:moveTo>
                      <a:pt x="502" y="1"/>
                    </a:moveTo>
                    <a:cubicBezTo>
                      <a:pt x="477" y="1"/>
                      <a:pt x="451" y="8"/>
                      <a:pt x="427" y="24"/>
                    </a:cubicBezTo>
                    <a:cubicBezTo>
                      <a:pt x="71" y="380"/>
                      <a:pt x="0" y="949"/>
                      <a:pt x="320" y="1411"/>
                    </a:cubicBezTo>
                    <a:cubicBezTo>
                      <a:pt x="320" y="1447"/>
                      <a:pt x="392" y="1447"/>
                      <a:pt x="463" y="1447"/>
                    </a:cubicBezTo>
                    <a:cubicBezTo>
                      <a:pt x="498" y="1411"/>
                      <a:pt x="498" y="1340"/>
                      <a:pt x="498" y="1305"/>
                    </a:cubicBezTo>
                    <a:cubicBezTo>
                      <a:pt x="249" y="949"/>
                      <a:pt x="285" y="486"/>
                      <a:pt x="605" y="166"/>
                    </a:cubicBezTo>
                    <a:cubicBezTo>
                      <a:pt x="660" y="83"/>
                      <a:pt x="587" y="1"/>
                      <a:pt x="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1061;p38">
                <a:extLst>
                  <a:ext uri="{FF2B5EF4-FFF2-40B4-BE49-F238E27FC236}">
                    <a16:creationId xmlns:a16="http://schemas.microsoft.com/office/drawing/2014/main" id="{50E20FF8-1A6A-485A-AB40-16F9040B5625}"/>
                  </a:ext>
                </a:extLst>
              </p:cNvPr>
              <p:cNvSpPr/>
              <p:nvPr/>
            </p:nvSpPr>
            <p:spPr>
              <a:xfrm>
                <a:off x="1399972" y="2273190"/>
                <a:ext cx="21327" cy="39494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150" extrusionOk="0">
                    <a:moveTo>
                      <a:pt x="473" y="1"/>
                    </a:moveTo>
                    <a:cubicBezTo>
                      <a:pt x="443" y="1"/>
                      <a:pt x="413" y="14"/>
                      <a:pt x="392" y="45"/>
                    </a:cubicBezTo>
                    <a:cubicBezTo>
                      <a:pt x="179" y="365"/>
                      <a:pt x="72" y="685"/>
                      <a:pt x="1" y="1041"/>
                    </a:cubicBezTo>
                    <a:cubicBezTo>
                      <a:pt x="1" y="1110"/>
                      <a:pt x="60" y="1149"/>
                      <a:pt x="112" y="1149"/>
                    </a:cubicBezTo>
                    <a:cubicBezTo>
                      <a:pt x="140" y="1149"/>
                      <a:pt x="166" y="1137"/>
                      <a:pt x="179" y="1112"/>
                    </a:cubicBezTo>
                    <a:cubicBezTo>
                      <a:pt x="250" y="756"/>
                      <a:pt x="356" y="436"/>
                      <a:pt x="570" y="152"/>
                    </a:cubicBezTo>
                    <a:cubicBezTo>
                      <a:pt x="620" y="76"/>
                      <a:pt x="546" y="1"/>
                      <a:pt x="4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1062;p38">
                <a:extLst>
                  <a:ext uri="{FF2B5EF4-FFF2-40B4-BE49-F238E27FC236}">
                    <a16:creationId xmlns:a16="http://schemas.microsoft.com/office/drawing/2014/main" id="{9AC7A574-4433-42D3-B7BE-045F42D914D8}"/>
                  </a:ext>
                </a:extLst>
              </p:cNvPr>
              <p:cNvSpPr/>
              <p:nvPr/>
            </p:nvSpPr>
            <p:spPr>
              <a:xfrm>
                <a:off x="1742124" y="2291322"/>
                <a:ext cx="208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905" extrusionOk="0">
                    <a:moveTo>
                      <a:pt x="482" y="0"/>
                    </a:moveTo>
                    <a:cubicBezTo>
                      <a:pt x="466" y="0"/>
                      <a:pt x="448" y="5"/>
                      <a:pt x="427" y="15"/>
                    </a:cubicBezTo>
                    <a:cubicBezTo>
                      <a:pt x="214" y="193"/>
                      <a:pt x="36" y="442"/>
                      <a:pt x="0" y="762"/>
                    </a:cubicBezTo>
                    <a:cubicBezTo>
                      <a:pt x="0" y="798"/>
                      <a:pt x="0" y="869"/>
                      <a:pt x="71" y="904"/>
                    </a:cubicBezTo>
                    <a:cubicBezTo>
                      <a:pt x="143" y="904"/>
                      <a:pt x="214" y="869"/>
                      <a:pt x="214" y="798"/>
                    </a:cubicBezTo>
                    <a:lnTo>
                      <a:pt x="285" y="762"/>
                    </a:lnTo>
                    <a:cubicBezTo>
                      <a:pt x="285" y="691"/>
                      <a:pt x="285" y="655"/>
                      <a:pt x="321" y="584"/>
                    </a:cubicBezTo>
                    <a:cubicBezTo>
                      <a:pt x="321" y="549"/>
                      <a:pt x="321" y="549"/>
                      <a:pt x="321" y="549"/>
                    </a:cubicBezTo>
                    <a:cubicBezTo>
                      <a:pt x="321" y="513"/>
                      <a:pt x="356" y="477"/>
                      <a:pt x="356" y="442"/>
                    </a:cubicBezTo>
                    <a:cubicBezTo>
                      <a:pt x="392" y="406"/>
                      <a:pt x="392" y="406"/>
                      <a:pt x="427" y="371"/>
                    </a:cubicBezTo>
                    <a:lnTo>
                      <a:pt x="463" y="335"/>
                    </a:lnTo>
                    <a:cubicBezTo>
                      <a:pt x="498" y="264"/>
                      <a:pt x="534" y="228"/>
                      <a:pt x="570" y="193"/>
                    </a:cubicBezTo>
                    <a:cubicBezTo>
                      <a:pt x="605" y="157"/>
                      <a:pt x="605" y="86"/>
                      <a:pt x="570" y="51"/>
                    </a:cubicBezTo>
                    <a:cubicBezTo>
                      <a:pt x="544" y="25"/>
                      <a:pt x="51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1063;p38">
                <a:extLst>
                  <a:ext uri="{FF2B5EF4-FFF2-40B4-BE49-F238E27FC236}">
                    <a16:creationId xmlns:a16="http://schemas.microsoft.com/office/drawing/2014/main" id="{21F28923-8B81-42C2-901B-FEF7F5CAA93E}"/>
                  </a:ext>
                </a:extLst>
              </p:cNvPr>
              <p:cNvSpPr/>
              <p:nvPr/>
            </p:nvSpPr>
            <p:spPr>
              <a:xfrm>
                <a:off x="1755552" y="2349326"/>
                <a:ext cx="20022" cy="41417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206" extrusionOk="0">
                    <a:moveTo>
                      <a:pt x="397" y="1"/>
                    </a:moveTo>
                    <a:cubicBezTo>
                      <a:pt x="371" y="1"/>
                      <a:pt x="344" y="11"/>
                      <a:pt x="321" y="34"/>
                    </a:cubicBezTo>
                    <a:cubicBezTo>
                      <a:pt x="36" y="354"/>
                      <a:pt x="1" y="852"/>
                      <a:pt x="285" y="1172"/>
                    </a:cubicBezTo>
                    <a:cubicBezTo>
                      <a:pt x="301" y="1196"/>
                      <a:pt x="322" y="1206"/>
                      <a:pt x="344" y="1206"/>
                    </a:cubicBezTo>
                    <a:cubicBezTo>
                      <a:pt x="421" y="1206"/>
                      <a:pt x="511" y="1085"/>
                      <a:pt x="428" y="1030"/>
                    </a:cubicBezTo>
                    <a:lnTo>
                      <a:pt x="463" y="1030"/>
                    </a:lnTo>
                    <a:cubicBezTo>
                      <a:pt x="392" y="888"/>
                      <a:pt x="321" y="745"/>
                      <a:pt x="356" y="603"/>
                    </a:cubicBezTo>
                    <a:cubicBezTo>
                      <a:pt x="356" y="568"/>
                      <a:pt x="356" y="532"/>
                      <a:pt x="356" y="496"/>
                    </a:cubicBezTo>
                    <a:cubicBezTo>
                      <a:pt x="356" y="461"/>
                      <a:pt x="356" y="461"/>
                      <a:pt x="356" y="425"/>
                    </a:cubicBezTo>
                    <a:cubicBezTo>
                      <a:pt x="356" y="425"/>
                      <a:pt x="356" y="425"/>
                      <a:pt x="356" y="390"/>
                    </a:cubicBezTo>
                    <a:cubicBezTo>
                      <a:pt x="392" y="318"/>
                      <a:pt x="428" y="247"/>
                      <a:pt x="499" y="212"/>
                    </a:cubicBezTo>
                    <a:cubicBezTo>
                      <a:pt x="582" y="128"/>
                      <a:pt x="491" y="1"/>
                      <a:pt x="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1064;p38">
                <a:extLst>
                  <a:ext uri="{FF2B5EF4-FFF2-40B4-BE49-F238E27FC236}">
                    <a16:creationId xmlns:a16="http://schemas.microsoft.com/office/drawing/2014/main" id="{90A0B69D-64D0-4CAB-8C9D-93C5F767C397}"/>
                  </a:ext>
                </a:extLst>
              </p:cNvPr>
              <p:cNvSpPr/>
              <p:nvPr/>
            </p:nvSpPr>
            <p:spPr>
              <a:xfrm>
                <a:off x="1421986" y="2102751"/>
                <a:ext cx="117314" cy="120370"/>
              </a:xfrm>
              <a:custGeom>
                <a:avLst/>
                <a:gdLst/>
                <a:ahLst/>
                <a:cxnLst/>
                <a:rect l="l" t="t" r="r" b="b"/>
                <a:pathLst>
                  <a:path w="3416" h="3505" extrusionOk="0">
                    <a:moveTo>
                      <a:pt x="1293" y="0"/>
                    </a:moveTo>
                    <a:cubicBezTo>
                      <a:pt x="1216" y="0"/>
                      <a:pt x="1149" y="16"/>
                      <a:pt x="1103" y="62"/>
                    </a:cubicBezTo>
                    <a:cubicBezTo>
                      <a:pt x="996" y="169"/>
                      <a:pt x="890" y="347"/>
                      <a:pt x="783" y="489"/>
                    </a:cubicBezTo>
                    <a:cubicBezTo>
                      <a:pt x="676" y="631"/>
                      <a:pt x="534" y="809"/>
                      <a:pt x="427" y="952"/>
                    </a:cubicBezTo>
                    <a:cubicBezTo>
                      <a:pt x="178" y="1165"/>
                      <a:pt x="36" y="1485"/>
                      <a:pt x="0" y="1841"/>
                    </a:cubicBezTo>
                    <a:cubicBezTo>
                      <a:pt x="0" y="2090"/>
                      <a:pt x="961" y="3122"/>
                      <a:pt x="1210" y="3122"/>
                    </a:cubicBezTo>
                    <a:cubicBezTo>
                      <a:pt x="1388" y="3264"/>
                      <a:pt x="1601" y="3407"/>
                      <a:pt x="1850" y="3478"/>
                    </a:cubicBezTo>
                    <a:cubicBezTo>
                      <a:pt x="1886" y="3496"/>
                      <a:pt x="1921" y="3505"/>
                      <a:pt x="1961" y="3505"/>
                    </a:cubicBezTo>
                    <a:cubicBezTo>
                      <a:pt x="2002" y="3505"/>
                      <a:pt x="2046" y="3496"/>
                      <a:pt x="2099" y="3478"/>
                    </a:cubicBezTo>
                    <a:cubicBezTo>
                      <a:pt x="2135" y="3442"/>
                      <a:pt x="2206" y="3407"/>
                      <a:pt x="2242" y="3335"/>
                    </a:cubicBezTo>
                    <a:cubicBezTo>
                      <a:pt x="2740" y="2731"/>
                      <a:pt x="3131" y="2019"/>
                      <a:pt x="3345" y="1272"/>
                    </a:cubicBezTo>
                    <a:cubicBezTo>
                      <a:pt x="3416" y="1094"/>
                      <a:pt x="3416" y="916"/>
                      <a:pt x="3380" y="738"/>
                    </a:cubicBezTo>
                    <a:cubicBezTo>
                      <a:pt x="3274" y="489"/>
                      <a:pt x="2918" y="382"/>
                      <a:pt x="2633" y="311"/>
                    </a:cubicBezTo>
                    <a:lnTo>
                      <a:pt x="1779" y="98"/>
                    </a:lnTo>
                    <a:cubicBezTo>
                      <a:pt x="1658" y="73"/>
                      <a:pt x="1455" y="0"/>
                      <a:pt x="12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1065;p38">
                <a:extLst>
                  <a:ext uri="{FF2B5EF4-FFF2-40B4-BE49-F238E27FC236}">
                    <a16:creationId xmlns:a16="http://schemas.microsoft.com/office/drawing/2014/main" id="{9E7FE99F-00D7-469B-8BDB-573FA41649B4}"/>
                  </a:ext>
                </a:extLst>
              </p:cNvPr>
              <p:cNvSpPr/>
              <p:nvPr/>
            </p:nvSpPr>
            <p:spPr>
              <a:xfrm>
                <a:off x="1597921" y="2257598"/>
                <a:ext cx="232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84" extrusionOk="0">
                    <a:moveTo>
                      <a:pt x="534" y="1"/>
                    </a:moveTo>
                    <a:cubicBezTo>
                      <a:pt x="463" y="36"/>
                      <a:pt x="392" y="72"/>
                      <a:pt x="321" y="107"/>
                    </a:cubicBezTo>
                    <a:cubicBezTo>
                      <a:pt x="250" y="143"/>
                      <a:pt x="214" y="214"/>
                      <a:pt x="179" y="250"/>
                    </a:cubicBezTo>
                    <a:cubicBezTo>
                      <a:pt x="107" y="321"/>
                      <a:pt x="72" y="356"/>
                      <a:pt x="36" y="428"/>
                    </a:cubicBezTo>
                    <a:cubicBezTo>
                      <a:pt x="36" y="463"/>
                      <a:pt x="1" y="499"/>
                      <a:pt x="1" y="534"/>
                    </a:cubicBezTo>
                    <a:cubicBezTo>
                      <a:pt x="1" y="606"/>
                      <a:pt x="1" y="641"/>
                      <a:pt x="1" y="677"/>
                    </a:cubicBezTo>
                    <a:cubicBezTo>
                      <a:pt x="1" y="748"/>
                      <a:pt x="54" y="783"/>
                      <a:pt x="107" y="783"/>
                    </a:cubicBezTo>
                    <a:cubicBezTo>
                      <a:pt x="161" y="783"/>
                      <a:pt x="214" y="748"/>
                      <a:pt x="214" y="677"/>
                    </a:cubicBezTo>
                    <a:lnTo>
                      <a:pt x="285" y="606"/>
                    </a:lnTo>
                    <a:lnTo>
                      <a:pt x="285" y="534"/>
                    </a:lnTo>
                    <a:lnTo>
                      <a:pt x="285" y="499"/>
                    </a:lnTo>
                    <a:lnTo>
                      <a:pt x="285" y="463"/>
                    </a:lnTo>
                    <a:cubicBezTo>
                      <a:pt x="321" y="428"/>
                      <a:pt x="321" y="428"/>
                      <a:pt x="357" y="392"/>
                    </a:cubicBezTo>
                    <a:lnTo>
                      <a:pt x="357" y="356"/>
                    </a:lnTo>
                    <a:cubicBezTo>
                      <a:pt x="392" y="321"/>
                      <a:pt x="392" y="321"/>
                      <a:pt x="428" y="285"/>
                    </a:cubicBezTo>
                    <a:lnTo>
                      <a:pt x="463" y="250"/>
                    </a:lnTo>
                    <a:lnTo>
                      <a:pt x="534" y="214"/>
                    </a:lnTo>
                    <a:lnTo>
                      <a:pt x="606" y="214"/>
                    </a:lnTo>
                    <a:cubicBezTo>
                      <a:pt x="641" y="179"/>
                      <a:pt x="677" y="143"/>
                      <a:pt x="641" y="72"/>
                    </a:cubicBezTo>
                    <a:cubicBezTo>
                      <a:pt x="641" y="36"/>
                      <a:pt x="570" y="1"/>
                      <a:pt x="5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1066;p38">
                <a:extLst>
                  <a:ext uri="{FF2B5EF4-FFF2-40B4-BE49-F238E27FC236}">
                    <a16:creationId xmlns:a16="http://schemas.microsoft.com/office/drawing/2014/main" id="{25FFEBD5-AC92-485B-A8FD-A24605457E81}"/>
                  </a:ext>
                </a:extLst>
              </p:cNvPr>
              <p:cNvSpPr/>
              <p:nvPr/>
            </p:nvSpPr>
            <p:spPr>
              <a:xfrm>
                <a:off x="1640712" y="2101205"/>
                <a:ext cx="28127" cy="29363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55" extrusionOk="0">
                    <a:moveTo>
                      <a:pt x="712" y="0"/>
                    </a:moveTo>
                    <a:cubicBezTo>
                      <a:pt x="605" y="0"/>
                      <a:pt x="498" y="36"/>
                      <a:pt x="427" y="71"/>
                    </a:cubicBezTo>
                    <a:cubicBezTo>
                      <a:pt x="356" y="143"/>
                      <a:pt x="285" y="178"/>
                      <a:pt x="214" y="249"/>
                    </a:cubicBezTo>
                    <a:cubicBezTo>
                      <a:pt x="107" y="392"/>
                      <a:pt x="36" y="570"/>
                      <a:pt x="0" y="748"/>
                    </a:cubicBezTo>
                    <a:cubicBezTo>
                      <a:pt x="0" y="819"/>
                      <a:pt x="36" y="854"/>
                      <a:pt x="107" y="854"/>
                    </a:cubicBezTo>
                    <a:cubicBezTo>
                      <a:pt x="142" y="854"/>
                      <a:pt x="178" y="819"/>
                      <a:pt x="178" y="748"/>
                    </a:cubicBezTo>
                    <a:lnTo>
                      <a:pt x="285" y="676"/>
                    </a:lnTo>
                    <a:lnTo>
                      <a:pt x="285" y="605"/>
                    </a:lnTo>
                    <a:cubicBezTo>
                      <a:pt x="249" y="605"/>
                      <a:pt x="249" y="570"/>
                      <a:pt x="285" y="570"/>
                    </a:cubicBezTo>
                    <a:cubicBezTo>
                      <a:pt x="249" y="534"/>
                      <a:pt x="249" y="534"/>
                      <a:pt x="285" y="534"/>
                    </a:cubicBezTo>
                    <a:cubicBezTo>
                      <a:pt x="285" y="498"/>
                      <a:pt x="320" y="463"/>
                      <a:pt x="320" y="427"/>
                    </a:cubicBezTo>
                    <a:cubicBezTo>
                      <a:pt x="356" y="392"/>
                      <a:pt x="356" y="356"/>
                      <a:pt x="391" y="356"/>
                    </a:cubicBezTo>
                    <a:cubicBezTo>
                      <a:pt x="427" y="321"/>
                      <a:pt x="427" y="285"/>
                      <a:pt x="463" y="249"/>
                    </a:cubicBezTo>
                    <a:lnTo>
                      <a:pt x="498" y="249"/>
                    </a:lnTo>
                    <a:lnTo>
                      <a:pt x="534" y="214"/>
                    </a:lnTo>
                    <a:cubicBezTo>
                      <a:pt x="569" y="214"/>
                      <a:pt x="605" y="178"/>
                      <a:pt x="641" y="178"/>
                    </a:cubicBezTo>
                    <a:lnTo>
                      <a:pt x="676" y="178"/>
                    </a:lnTo>
                    <a:cubicBezTo>
                      <a:pt x="676" y="178"/>
                      <a:pt x="712" y="178"/>
                      <a:pt x="747" y="143"/>
                    </a:cubicBezTo>
                    <a:cubicBezTo>
                      <a:pt x="818" y="107"/>
                      <a:pt x="783" y="0"/>
                      <a:pt x="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1067;p38">
                <a:extLst>
                  <a:ext uri="{FF2B5EF4-FFF2-40B4-BE49-F238E27FC236}">
                    <a16:creationId xmlns:a16="http://schemas.microsoft.com/office/drawing/2014/main" id="{711D11C9-64AE-4469-B046-9F573D44D1F4}"/>
                  </a:ext>
                </a:extLst>
              </p:cNvPr>
              <p:cNvSpPr/>
              <p:nvPr/>
            </p:nvSpPr>
            <p:spPr>
              <a:xfrm>
                <a:off x="1618698" y="2066073"/>
                <a:ext cx="13462" cy="1531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446" extrusionOk="0">
                    <a:moveTo>
                      <a:pt x="339" y="0"/>
                    </a:moveTo>
                    <a:cubicBezTo>
                      <a:pt x="321" y="0"/>
                      <a:pt x="303" y="9"/>
                      <a:pt x="285" y="27"/>
                    </a:cubicBezTo>
                    <a:lnTo>
                      <a:pt x="36" y="312"/>
                    </a:lnTo>
                    <a:cubicBezTo>
                      <a:pt x="1" y="347"/>
                      <a:pt x="1" y="383"/>
                      <a:pt x="36" y="418"/>
                    </a:cubicBezTo>
                    <a:cubicBezTo>
                      <a:pt x="36" y="436"/>
                      <a:pt x="45" y="445"/>
                      <a:pt x="58" y="445"/>
                    </a:cubicBezTo>
                    <a:cubicBezTo>
                      <a:pt x="72" y="445"/>
                      <a:pt x="90" y="436"/>
                      <a:pt x="107" y="418"/>
                    </a:cubicBezTo>
                    <a:lnTo>
                      <a:pt x="392" y="98"/>
                    </a:lnTo>
                    <a:cubicBezTo>
                      <a:pt x="392" y="63"/>
                      <a:pt x="392" y="27"/>
                      <a:pt x="392" y="27"/>
                    </a:cubicBezTo>
                    <a:cubicBezTo>
                      <a:pt x="374" y="9"/>
                      <a:pt x="356" y="0"/>
                      <a:pt x="3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1068;p38">
                <a:extLst>
                  <a:ext uri="{FF2B5EF4-FFF2-40B4-BE49-F238E27FC236}">
                    <a16:creationId xmlns:a16="http://schemas.microsoft.com/office/drawing/2014/main" id="{8EA329C6-7A01-41E9-9AE7-C167E8D08E94}"/>
                  </a:ext>
                </a:extLst>
              </p:cNvPr>
              <p:cNvSpPr/>
              <p:nvPr/>
            </p:nvSpPr>
            <p:spPr>
              <a:xfrm>
                <a:off x="1545377" y="2031044"/>
                <a:ext cx="17137" cy="2314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74" extrusionOk="0">
                    <a:moveTo>
                      <a:pt x="423" y="0"/>
                    </a:moveTo>
                    <a:cubicBezTo>
                      <a:pt x="413" y="0"/>
                      <a:pt x="403" y="5"/>
                      <a:pt x="392" y="15"/>
                    </a:cubicBezTo>
                    <a:cubicBezTo>
                      <a:pt x="357" y="15"/>
                      <a:pt x="321" y="15"/>
                      <a:pt x="321" y="51"/>
                    </a:cubicBezTo>
                    <a:cubicBezTo>
                      <a:pt x="285" y="51"/>
                      <a:pt x="250" y="86"/>
                      <a:pt x="214" y="86"/>
                    </a:cubicBezTo>
                    <a:cubicBezTo>
                      <a:pt x="179" y="158"/>
                      <a:pt x="143" y="193"/>
                      <a:pt x="107" y="229"/>
                    </a:cubicBezTo>
                    <a:cubicBezTo>
                      <a:pt x="36" y="371"/>
                      <a:pt x="1" y="478"/>
                      <a:pt x="36" y="620"/>
                    </a:cubicBezTo>
                    <a:cubicBezTo>
                      <a:pt x="36" y="656"/>
                      <a:pt x="72" y="673"/>
                      <a:pt x="107" y="673"/>
                    </a:cubicBezTo>
                    <a:cubicBezTo>
                      <a:pt x="143" y="673"/>
                      <a:pt x="179" y="656"/>
                      <a:pt x="179" y="620"/>
                    </a:cubicBezTo>
                    <a:lnTo>
                      <a:pt x="250" y="478"/>
                    </a:lnTo>
                    <a:lnTo>
                      <a:pt x="250" y="442"/>
                    </a:lnTo>
                    <a:cubicBezTo>
                      <a:pt x="250" y="407"/>
                      <a:pt x="250" y="371"/>
                      <a:pt x="285" y="371"/>
                    </a:cubicBezTo>
                    <a:cubicBezTo>
                      <a:pt x="285" y="335"/>
                      <a:pt x="285" y="335"/>
                      <a:pt x="285" y="335"/>
                    </a:cubicBezTo>
                    <a:cubicBezTo>
                      <a:pt x="285" y="300"/>
                      <a:pt x="285" y="264"/>
                      <a:pt x="321" y="264"/>
                    </a:cubicBezTo>
                    <a:lnTo>
                      <a:pt x="321" y="229"/>
                    </a:lnTo>
                    <a:lnTo>
                      <a:pt x="357" y="158"/>
                    </a:lnTo>
                    <a:lnTo>
                      <a:pt x="463" y="158"/>
                    </a:lnTo>
                    <a:cubicBezTo>
                      <a:pt x="499" y="122"/>
                      <a:pt x="499" y="86"/>
                      <a:pt x="499" y="51"/>
                    </a:cubicBezTo>
                    <a:cubicBezTo>
                      <a:pt x="474" y="26"/>
                      <a:pt x="449" y="0"/>
                      <a:pt x="4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1069;p38">
                <a:extLst>
                  <a:ext uri="{FF2B5EF4-FFF2-40B4-BE49-F238E27FC236}">
                    <a16:creationId xmlns:a16="http://schemas.microsoft.com/office/drawing/2014/main" id="{34A0A054-FA7F-4E14-854A-DB2E87D28A8C}"/>
                  </a:ext>
                </a:extLst>
              </p:cNvPr>
              <p:cNvSpPr/>
              <p:nvPr/>
            </p:nvSpPr>
            <p:spPr>
              <a:xfrm>
                <a:off x="1506296" y="2380783"/>
                <a:ext cx="17995" cy="3035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84" extrusionOk="0">
                    <a:moveTo>
                      <a:pt x="410" y="0"/>
                    </a:moveTo>
                    <a:cubicBezTo>
                      <a:pt x="403" y="0"/>
                      <a:pt x="397" y="2"/>
                      <a:pt x="392" y="7"/>
                    </a:cubicBezTo>
                    <a:cubicBezTo>
                      <a:pt x="249" y="78"/>
                      <a:pt x="142" y="221"/>
                      <a:pt x="71" y="328"/>
                    </a:cubicBezTo>
                    <a:cubicBezTo>
                      <a:pt x="36" y="399"/>
                      <a:pt x="36" y="505"/>
                      <a:pt x="0" y="577"/>
                    </a:cubicBezTo>
                    <a:cubicBezTo>
                      <a:pt x="0" y="612"/>
                      <a:pt x="0" y="648"/>
                      <a:pt x="0" y="683"/>
                    </a:cubicBezTo>
                    <a:cubicBezTo>
                      <a:pt x="36" y="719"/>
                      <a:pt x="36" y="755"/>
                      <a:pt x="36" y="790"/>
                    </a:cubicBezTo>
                    <a:cubicBezTo>
                      <a:pt x="52" y="856"/>
                      <a:pt x="100" y="884"/>
                      <a:pt x="142" y="884"/>
                    </a:cubicBezTo>
                    <a:cubicBezTo>
                      <a:pt x="191" y="884"/>
                      <a:pt x="233" y="847"/>
                      <a:pt x="214" y="790"/>
                    </a:cubicBezTo>
                    <a:lnTo>
                      <a:pt x="249" y="755"/>
                    </a:lnTo>
                    <a:cubicBezTo>
                      <a:pt x="214" y="683"/>
                      <a:pt x="214" y="612"/>
                      <a:pt x="249" y="577"/>
                    </a:cubicBezTo>
                    <a:cubicBezTo>
                      <a:pt x="214" y="541"/>
                      <a:pt x="214" y="541"/>
                      <a:pt x="249" y="505"/>
                    </a:cubicBezTo>
                    <a:lnTo>
                      <a:pt x="249" y="399"/>
                    </a:lnTo>
                    <a:cubicBezTo>
                      <a:pt x="285" y="292"/>
                      <a:pt x="356" y="185"/>
                      <a:pt x="463" y="114"/>
                    </a:cubicBezTo>
                    <a:cubicBezTo>
                      <a:pt x="524" y="83"/>
                      <a:pt x="453" y="0"/>
                      <a:pt x="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1070;p38">
                <a:extLst>
                  <a:ext uri="{FF2B5EF4-FFF2-40B4-BE49-F238E27FC236}">
                    <a16:creationId xmlns:a16="http://schemas.microsoft.com/office/drawing/2014/main" id="{0A5D922E-0E92-4EE5-BE7B-0845018B5F22}"/>
                  </a:ext>
                </a:extLst>
              </p:cNvPr>
              <p:cNvSpPr/>
              <p:nvPr/>
            </p:nvSpPr>
            <p:spPr>
              <a:xfrm>
                <a:off x="1574706" y="2412275"/>
                <a:ext cx="22048" cy="17652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4" extrusionOk="0">
                    <a:moveTo>
                      <a:pt x="566" y="1"/>
                    </a:moveTo>
                    <a:cubicBezTo>
                      <a:pt x="555" y="1"/>
                      <a:pt x="545" y="5"/>
                      <a:pt x="534" y="15"/>
                    </a:cubicBezTo>
                    <a:cubicBezTo>
                      <a:pt x="321" y="51"/>
                      <a:pt x="143" y="193"/>
                      <a:pt x="36" y="407"/>
                    </a:cubicBezTo>
                    <a:cubicBezTo>
                      <a:pt x="1" y="442"/>
                      <a:pt x="36" y="478"/>
                      <a:pt x="72" y="514"/>
                    </a:cubicBezTo>
                    <a:cubicBezTo>
                      <a:pt x="107" y="514"/>
                      <a:pt x="143" y="514"/>
                      <a:pt x="179" y="478"/>
                    </a:cubicBezTo>
                    <a:lnTo>
                      <a:pt x="250" y="407"/>
                    </a:lnTo>
                    <a:lnTo>
                      <a:pt x="285" y="336"/>
                    </a:lnTo>
                    <a:cubicBezTo>
                      <a:pt x="321" y="300"/>
                      <a:pt x="357" y="264"/>
                      <a:pt x="392" y="229"/>
                    </a:cubicBezTo>
                    <a:lnTo>
                      <a:pt x="428" y="193"/>
                    </a:lnTo>
                    <a:lnTo>
                      <a:pt x="499" y="193"/>
                    </a:lnTo>
                    <a:lnTo>
                      <a:pt x="570" y="158"/>
                    </a:lnTo>
                    <a:cubicBezTo>
                      <a:pt x="606" y="122"/>
                      <a:pt x="641" y="87"/>
                      <a:pt x="641" y="51"/>
                    </a:cubicBezTo>
                    <a:cubicBezTo>
                      <a:pt x="616" y="26"/>
                      <a:pt x="591" y="1"/>
                      <a:pt x="5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1071;p38">
                <a:extLst>
                  <a:ext uri="{FF2B5EF4-FFF2-40B4-BE49-F238E27FC236}">
                    <a16:creationId xmlns:a16="http://schemas.microsoft.com/office/drawing/2014/main" id="{5900A004-4825-4552-8E96-2EE1C75220A2}"/>
                  </a:ext>
                </a:extLst>
              </p:cNvPr>
              <p:cNvSpPr/>
              <p:nvPr/>
            </p:nvSpPr>
            <p:spPr>
              <a:xfrm>
                <a:off x="1644352" y="2302827"/>
                <a:ext cx="14699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766" extrusionOk="0">
                    <a:moveTo>
                      <a:pt x="285" y="0"/>
                    </a:moveTo>
                    <a:cubicBezTo>
                      <a:pt x="214" y="71"/>
                      <a:pt x="179" y="107"/>
                      <a:pt x="143" y="178"/>
                    </a:cubicBezTo>
                    <a:cubicBezTo>
                      <a:pt x="108" y="214"/>
                      <a:pt x="72" y="285"/>
                      <a:pt x="36" y="356"/>
                    </a:cubicBezTo>
                    <a:cubicBezTo>
                      <a:pt x="1" y="463"/>
                      <a:pt x="1" y="605"/>
                      <a:pt x="36" y="712"/>
                    </a:cubicBezTo>
                    <a:cubicBezTo>
                      <a:pt x="36" y="747"/>
                      <a:pt x="63" y="765"/>
                      <a:pt x="90" y="765"/>
                    </a:cubicBezTo>
                    <a:cubicBezTo>
                      <a:pt x="116" y="765"/>
                      <a:pt x="143" y="747"/>
                      <a:pt x="143" y="712"/>
                    </a:cubicBezTo>
                    <a:lnTo>
                      <a:pt x="321" y="605"/>
                    </a:lnTo>
                    <a:cubicBezTo>
                      <a:pt x="285" y="534"/>
                      <a:pt x="285" y="498"/>
                      <a:pt x="321" y="427"/>
                    </a:cubicBezTo>
                    <a:cubicBezTo>
                      <a:pt x="321" y="427"/>
                      <a:pt x="321" y="392"/>
                      <a:pt x="321" y="356"/>
                    </a:cubicBezTo>
                    <a:cubicBezTo>
                      <a:pt x="321" y="356"/>
                      <a:pt x="321" y="356"/>
                      <a:pt x="321" y="320"/>
                    </a:cubicBezTo>
                    <a:lnTo>
                      <a:pt x="321" y="285"/>
                    </a:lnTo>
                    <a:lnTo>
                      <a:pt x="357" y="214"/>
                    </a:lnTo>
                    <a:lnTo>
                      <a:pt x="357" y="178"/>
                    </a:lnTo>
                    <a:lnTo>
                      <a:pt x="392" y="142"/>
                    </a:lnTo>
                    <a:cubicBezTo>
                      <a:pt x="428" y="107"/>
                      <a:pt x="428" y="71"/>
                      <a:pt x="392" y="36"/>
                    </a:cubicBezTo>
                    <a:cubicBezTo>
                      <a:pt x="357" y="0"/>
                      <a:pt x="321" y="0"/>
                      <a:pt x="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1072;p38">
                <a:extLst>
                  <a:ext uri="{FF2B5EF4-FFF2-40B4-BE49-F238E27FC236}">
                    <a16:creationId xmlns:a16="http://schemas.microsoft.com/office/drawing/2014/main" id="{97532658-093A-47BD-B69C-62B22DEB4F1A}"/>
                  </a:ext>
                </a:extLst>
              </p:cNvPr>
              <p:cNvSpPr/>
              <p:nvPr/>
            </p:nvSpPr>
            <p:spPr>
              <a:xfrm>
                <a:off x="1747001" y="2235276"/>
                <a:ext cx="14458" cy="16244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73" extrusionOk="0">
                    <a:moveTo>
                      <a:pt x="357" y="1"/>
                    </a:moveTo>
                    <a:cubicBezTo>
                      <a:pt x="347" y="1"/>
                      <a:pt x="334" y="3"/>
                      <a:pt x="321" y="10"/>
                    </a:cubicBezTo>
                    <a:cubicBezTo>
                      <a:pt x="250" y="46"/>
                      <a:pt x="179" y="81"/>
                      <a:pt x="143" y="153"/>
                    </a:cubicBezTo>
                    <a:cubicBezTo>
                      <a:pt x="72" y="224"/>
                      <a:pt x="36" y="295"/>
                      <a:pt x="1" y="366"/>
                    </a:cubicBezTo>
                    <a:cubicBezTo>
                      <a:pt x="1" y="402"/>
                      <a:pt x="1" y="473"/>
                      <a:pt x="72" y="473"/>
                    </a:cubicBezTo>
                    <a:cubicBezTo>
                      <a:pt x="107" y="473"/>
                      <a:pt x="143" y="473"/>
                      <a:pt x="143" y="437"/>
                    </a:cubicBezTo>
                    <a:lnTo>
                      <a:pt x="214" y="366"/>
                    </a:lnTo>
                    <a:lnTo>
                      <a:pt x="214" y="330"/>
                    </a:lnTo>
                    <a:lnTo>
                      <a:pt x="214" y="295"/>
                    </a:lnTo>
                    <a:lnTo>
                      <a:pt x="285" y="188"/>
                    </a:lnTo>
                    <a:lnTo>
                      <a:pt x="321" y="153"/>
                    </a:lnTo>
                    <a:lnTo>
                      <a:pt x="392" y="81"/>
                    </a:lnTo>
                    <a:cubicBezTo>
                      <a:pt x="421" y="53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1073;p38">
                <a:extLst>
                  <a:ext uri="{FF2B5EF4-FFF2-40B4-BE49-F238E27FC236}">
                    <a16:creationId xmlns:a16="http://schemas.microsoft.com/office/drawing/2014/main" id="{8CAAA4FB-EAB6-47A2-81D6-89E2C404DF68}"/>
                  </a:ext>
                </a:extLst>
              </p:cNvPr>
              <p:cNvSpPr/>
              <p:nvPr/>
            </p:nvSpPr>
            <p:spPr>
              <a:xfrm>
                <a:off x="1723785" y="2192830"/>
                <a:ext cx="12260" cy="2081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06" extrusionOk="0">
                    <a:moveTo>
                      <a:pt x="214" y="1"/>
                    </a:moveTo>
                    <a:cubicBezTo>
                      <a:pt x="72" y="143"/>
                      <a:pt x="1" y="321"/>
                      <a:pt x="36" y="499"/>
                    </a:cubicBezTo>
                    <a:cubicBezTo>
                      <a:pt x="36" y="570"/>
                      <a:pt x="36" y="606"/>
                      <a:pt x="107" y="606"/>
                    </a:cubicBezTo>
                    <a:cubicBezTo>
                      <a:pt x="143" y="606"/>
                      <a:pt x="178" y="570"/>
                      <a:pt x="178" y="499"/>
                    </a:cubicBezTo>
                    <a:lnTo>
                      <a:pt x="214" y="499"/>
                    </a:lnTo>
                    <a:cubicBezTo>
                      <a:pt x="214" y="463"/>
                      <a:pt x="214" y="463"/>
                      <a:pt x="214" y="428"/>
                    </a:cubicBezTo>
                    <a:lnTo>
                      <a:pt x="214" y="392"/>
                    </a:lnTo>
                    <a:cubicBezTo>
                      <a:pt x="214" y="357"/>
                      <a:pt x="250" y="321"/>
                      <a:pt x="250" y="286"/>
                    </a:cubicBezTo>
                    <a:lnTo>
                      <a:pt x="250" y="250"/>
                    </a:lnTo>
                    <a:cubicBezTo>
                      <a:pt x="250" y="214"/>
                      <a:pt x="285" y="214"/>
                      <a:pt x="285" y="179"/>
                    </a:cubicBezTo>
                    <a:lnTo>
                      <a:pt x="321" y="108"/>
                    </a:lnTo>
                    <a:cubicBezTo>
                      <a:pt x="356" y="108"/>
                      <a:pt x="356" y="36"/>
                      <a:pt x="3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1074;p38">
                <a:extLst>
                  <a:ext uri="{FF2B5EF4-FFF2-40B4-BE49-F238E27FC236}">
                    <a16:creationId xmlns:a16="http://schemas.microsoft.com/office/drawing/2014/main" id="{94442A4A-B3A5-46B9-A039-9AF939D9ACCA}"/>
                  </a:ext>
                </a:extLst>
              </p:cNvPr>
              <p:cNvSpPr/>
              <p:nvPr/>
            </p:nvSpPr>
            <p:spPr>
              <a:xfrm>
                <a:off x="1461067" y="2250593"/>
                <a:ext cx="17137" cy="16519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81" extrusionOk="0">
                    <a:moveTo>
                      <a:pt x="445" y="0"/>
                    </a:moveTo>
                    <a:cubicBezTo>
                      <a:pt x="428" y="0"/>
                      <a:pt x="410" y="9"/>
                      <a:pt x="392" y="27"/>
                    </a:cubicBezTo>
                    <a:lnTo>
                      <a:pt x="285" y="98"/>
                    </a:lnTo>
                    <a:lnTo>
                      <a:pt x="214" y="169"/>
                    </a:lnTo>
                    <a:lnTo>
                      <a:pt x="36" y="347"/>
                    </a:lnTo>
                    <a:cubicBezTo>
                      <a:pt x="1" y="347"/>
                      <a:pt x="1" y="418"/>
                      <a:pt x="36" y="454"/>
                    </a:cubicBezTo>
                    <a:cubicBezTo>
                      <a:pt x="54" y="472"/>
                      <a:pt x="72" y="480"/>
                      <a:pt x="90" y="480"/>
                    </a:cubicBezTo>
                    <a:cubicBezTo>
                      <a:pt x="107" y="480"/>
                      <a:pt x="125" y="472"/>
                      <a:pt x="143" y="454"/>
                    </a:cubicBezTo>
                    <a:lnTo>
                      <a:pt x="143" y="418"/>
                    </a:lnTo>
                    <a:lnTo>
                      <a:pt x="321" y="276"/>
                    </a:lnTo>
                    <a:lnTo>
                      <a:pt x="392" y="205"/>
                    </a:lnTo>
                    <a:lnTo>
                      <a:pt x="499" y="98"/>
                    </a:lnTo>
                    <a:cubicBezTo>
                      <a:pt x="499" y="62"/>
                      <a:pt x="499" y="27"/>
                      <a:pt x="499" y="27"/>
                    </a:cubicBezTo>
                    <a:cubicBezTo>
                      <a:pt x="481" y="9"/>
                      <a:pt x="463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1075;p38">
                <a:extLst>
                  <a:ext uri="{FF2B5EF4-FFF2-40B4-BE49-F238E27FC236}">
                    <a16:creationId xmlns:a16="http://schemas.microsoft.com/office/drawing/2014/main" id="{A43E16D6-4053-4564-A57C-B2E6DC02FA55}"/>
                  </a:ext>
                </a:extLst>
              </p:cNvPr>
              <p:cNvSpPr/>
              <p:nvPr/>
            </p:nvSpPr>
            <p:spPr>
              <a:xfrm>
                <a:off x="1419513" y="2350768"/>
                <a:ext cx="11058" cy="266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75" extrusionOk="0">
                    <a:moveTo>
                      <a:pt x="219" y="1"/>
                    </a:moveTo>
                    <a:cubicBezTo>
                      <a:pt x="197" y="1"/>
                      <a:pt x="179" y="10"/>
                      <a:pt x="179" y="27"/>
                    </a:cubicBezTo>
                    <a:cubicBezTo>
                      <a:pt x="72" y="99"/>
                      <a:pt x="37" y="205"/>
                      <a:pt x="1" y="348"/>
                    </a:cubicBezTo>
                    <a:cubicBezTo>
                      <a:pt x="1" y="454"/>
                      <a:pt x="1" y="561"/>
                      <a:pt x="37" y="703"/>
                    </a:cubicBezTo>
                    <a:cubicBezTo>
                      <a:pt x="72" y="739"/>
                      <a:pt x="143" y="775"/>
                      <a:pt x="179" y="775"/>
                    </a:cubicBezTo>
                    <a:cubicBezTo>
                      <a:pt x="250" y="739"/>
                      <a:pt x="286" y="668"/>
                      <a:pt x="250" y="597"/>
                    </a:cubicBezTo>
                    <a:lnTo>
                      <a:pt x="250" y="526"/>
                    </a:lnTo>
                    <a:lnTo>
                      <a:pt x="250" y="490"/>
                    </a:lnTo>
                    <a:lnTo>
                      <a:pt x="250" y="454"/>
                    </a:lnTo>
                    <a:cubicBezTo>
                      <a:pt x="214" y="454"/>
                      <a:pt x="214" y="419"/>
                      <a:pt x="250" y="383"/>
                    </a:cubicBezTo>
                    <a:lnTo>
                      <a:pt x="250" y="348"/>
                    </a:lnTo>
                    <a:cubicBezTo>
                      <a:pt x="250" y="312"/>
                      <a:pt x="250" y="276"/>
                      <a:pt x="286" y="241"/>
                    </a:cubicBezTo>
                    <a:cubicBezTo>
                      <a:pt x="286" y="205"/>
                      <a:pt x="286" y="205"/>
                      <a:pt x="286" y="205"/>
                    </a:cubicBezTo>
                    <a:lnTo>
                      <a:pt x="321" y="134"/>
                    </a:lnTo>
                    <a:cubicBezTo>
                      <a:pt x="321" y="99"/>
                      <a:pt x="321" y="27"/>
                      <a:pt x="286" y="27"/>
                    </a:cubicBezTo>
                    <a:cubicBezTo>
                      <a:pt x="268" y="10"/>
                      <a:pt x="241" y="1"/>
                      <a:pt x="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1076;p38">
                <a:extLst>
                  <a:ext uri="{FF2B5EF4-FFF2-40B4-BE49-F238E27FC236}">
                    <a16:creationId xmlns:a16="http://schemas.microsoft.com/office/drawing/2014/main" id="{55B1F403-2A1A-4013-A755-E77478202C63}"/>
                  </a:ext>
                </a:extLst>
              </p:cNvPr>
              <p:cNvSpPr/>
              <p:nvPr/>
            </p:nvSpPr>
            <p:spPr>
              <a:xfrm>
                <a:off x="1729898" y="2413511"/>
                <a:ext cx="13462" cy="21292"/>
              </a:xfrm>
              <a:custGeom>
                <a:avLst/>
                <a:gdLst/>
                <a:ahLst/>
                <a:cxnLst/>
                <a:rect l="l" t="t" r="r" b="b"/>
                <a:pathLst>
                  <a:path w="392" h="620" extrusionOk="0">
                    <a:moveTo>
                      <a:pt x="287" y="0"/>
                    </a:moveTo>
                    <a:cubicBezTo>
                      <a:pt x="273" y="0"/>
                      <a:pt x="260" y="5"/>
                      <a:pt x="250" y="15"/>
                    </a:cubicBezTo>
                    <a:cubicBezTo>
                      <a:pt x="72" y="122"/>
                      <a:pt x="0" y="371"/>
                      <a:pt x="107" y="584"/>
                    </a:cubicBezTo>
                    <a:cubicBezTo>
                      <a:pt x="143" y="620"/>
                      <a:pt x="178" y="620"/>
                      <a:pt x="214" y="620"/>
                    </a:cubicBezTo>
                    <a:cubicBezTo>
                      <a:pt x="250" y="584"/>
                      <a:pt x="250" y="549"/>
                      <a:pt x="250" y="513"/>
                    </a:cubicBezTo>
                    <a:lnTo>
                      <a:pt x="321" y="442"/>
                    </a:lnTo>
                    <a:lnTo>
                      <a:pt x="321" y="406"/>
                    </a:lnTo>
                    <a:lnTo>
                      <a:pt x="321" y="371"/>
                    </a:lnTo>
                    <a:lnTo>
                      <a:pt x="321" y="335"/>
                    </a:lnTo>
                    <a:lnTo>
                      <a:pt x="321" y="300"/>
                    </a:lnTo>
                    <a:cubicBezTo>
                      <a:pt x="321" y="300"/>
                      <a:pt x="321" y="264"/>
                      <a:pt x="321" y="264"/>
                    </a:cubicBezTo>
                    <a:lnTo>
                      <a:pt x="321" y="228"/>
                    </a:lnTo>
                    <a:lnTo>
                      <a:pt x="356" y="157"/>
                    </a:lnTo>
                    <a:cubicBezTo>
                      <a:pt x="392" y="157"/>
                      <a:pt x="392" y="86"/>
                      <a:pt x="356" y="51"/>
                    </a:cubicBezTo>
                    <a:cubicBezTo>
                      <a:pt x="356" y="25"/>
                      <a:pt x="321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1077;p38">
                <a:extLst>
                  <a:ext uri="{FF2B5EF4-FFF2-40B4-BE49-F238E27FC236}">
                    <a16:creationId xmlns:a16="http://schemas.microsoft.com/office/drawing/2014/main" id="{5C8E9E5E-2FA6-429C-BBEC-786DCC61EFFA}"/>
                  </a:ext>
                </a:extLst>
              </p:cNvPr>
              <p:cNvSpPr/>
              <p:nvPr/>
            </p:nvSpPr>
            <p:spPr>
              <a:xfrm>
                <a:off x="1808096" y="2399019"/>
                <a:ext cx="15695" cy="29981"/>
              </a:xfrm>
              <a:custGeom>
                <a:avLst/>
                <a:gdLst/>
                <a:ahLst/>
                <a:cxnLst/>
                <a:rect l="l" t="t" r="r" b="b"/>
                <a:pathLst>
                  <a:path w="457" h="873" extrusionOk="0">
                    <a:moveTo>
                      <a:pt x="379" y="1"/>
                    </a:moveTo>
                    <a:cubicBezTo>
                      <a:pt x="371" y="1"/>
                      <a:pt x="363" y="4"/>
                      <a:pt x="356" y="10"/>
                    </a:cubicBezTo>
                    <a:cubicBezTo>
                      <a:pt x="214" y="117"/>
                      <a:pt x="143" y="224"/>
                      <a:pt x="72" y="366"/>
                    </a:cubicBezTo>
                    <a:cubicBezTo>
                      <a:pt x="36" y="473"/>
                      <a:pt x="1" y="615"/>
                      <a:pt x="36" y="793"/>
                    </a:cubicBezTo>
                    <a:cubicBezTo>
                      <a:pt x="36" y="846"/>
                      <a:pt x="72" y="873"/>
                      <a:pt x="107" y="873"/>
                    </a:cubicBezTo>
                    <a:cubicBezTo>
                      <a:pt x="143" y="873"/>
                      <a:pt x="179" y="846"/>
                      <a:pt x="179" y="793"/>
                    </a:cubicBezTo>
                    <a:cubicBezTo>
                      <a:pt x="179" y="544"/>
                      <a:pt x="250" y="295"/>
                      <a:pt x="428" y="117"/>
                    </a:cubicBezTo>
                    <a:cubicBezTo>
                      <a:pt x="457" y="59"/>
                      <a:pt x="415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1078;p38">
                <a:extLst>
                  <a:ext uri="{FF2B5EF4-FFF2-40B4-BE49-F238E27FC236}">
                    <a16:creationId xmlns:a16="http://schemas.microsoft.com/office/drawing/2014/main" id="{121BC739-CB52-46DF-AA17-1480859D2BB5}"/>
                  </a:ext>
                </a:extLst>
              </p:cNvPr>
              <p:cNvSpPr/>
              <p:nvPr/>
            </p:nvSpPr>
            <p:spPr>
              <a:xfrm>
                <a:off x="1794668" y="2329682"/>
                <a:ext cx="15901" cy="1593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64" extrusionOk="0">
                    <a:moveTo>
                      <a:pt x="320" y="1"/>
                    </a:moveTo>
                    <a:cubicBezTo>
                      <a:pt x="249" y="1"/>
                      <a:pt x="178" y="37"/>
                      <a:pt x="143" y="108"/>
                    </a:cubicBezTo>
                    <a:cubicBezTo>
                      <a:pt x="71" y="179"/>
                      <a:pt x="36" y="250"/>
                      <a:pt x="36" y="321"/>
                    </a:cubicBezTo>
                    <a:cubicBezTo>
                      <a:pt x="0" y="321"/>
                      <a:pt x="0" y="357"/>
                      <a:pt x="36" y="392"/>
                    </a:cubicBezTo>
                    <a:cubicBezTo>
                      <a:pt x="36" y="428"/>
                      <a:pt x="71" y="463"/>
                      <a:pt x="107" y="463"/>
                    </a:cubicBezTo>
                    <a:cubicBezTo>
                      <a:pt x="178" y="463"/>
                      <a:pt x="249" y="428"/>
                      <a:pt x="249" y="357"/>
                    </a:cubicBezTo>
                    <a:lnTo>
                      <a:pt x="214" y="357"/>
                    </a:lnTo>
                    <a:cubicBezTo>
                      <a:pt x="214" y="321"/>
                      <a:pt x="214" y="286"/>
                      <a:pt x="249" y="286"/>
                    </a:cubicBezTo>
                    <a:cubicBezTo>
                      <a:pt x="249" y="286"/>
                      <a:pt x="285" y="250"/>
                      <a:pt x="285" y="214"/>
                    </a:cubicBezTo>
                    <a:lnTo>
                      <a:pt x="285" y="250"/>
                    </a:lnTo>
                    <a:cubicBezTo>
                      <a:pt x="285" y="214"/>
                      <a:pt x="320" y="214"/>
                      <a:pt x="356" y="179"/>
                    </a:cubicBezTo>
                    <a:lnTo>
                      <a:pt x="320" y="179"/>
                    </a:lnTo>
                    <a:cubicBezTo>
                      <a:pt x="356" y="179"/>
                      <a:pt x="356" y="179"/>
                      <a:pt x="392" y="143"/>
                    </a:cubicBezTo>
                    <a:cubicBezTo>
                      <a:pt x="427" y="143"/>
                      <a:pt x="427" y="108"/>
                      <a:pt x="463" y="108"/>
                    </a:cubicBezTo>
                    <a:cubicBezTo>
                      <a:pt x="463" y="72"/>
                      <a:pt x="463" y="37"/>
                      <a:pt x="463" y="37"/>
                    </a:cubicBezTo>
                    <a:cubicBezTo>
                      <a:pt x="427" y="1"/>
                      <a:pt x="427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1079;p38">
                <a:extLst>
                  <a:ext uri="{FF2B5EF4-FFF2-40B4-BE49-F238E27FC236}">
                    <a16:creationId xmlns:a16="http://schemas.microsoft.com/office/drawing/2014/main" id="{EDE1984C-67F5-4AC4-946C-31D007C1342E}"/>
                  </a:ext>
                </a:extLst>
              </p:cNvPr>
              <p:cNvSpPr/>
              <p:nvPr/>
            </p:nvSpPr>
            <p:spPr>
              <a:xfrm>
                <a:off x="1706683" y="2326042"/>
                <a:ext cx="14699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428" h="584" extrusionOk="0">
                    <a:moveTo>
                      <a:pt x="285" y="0"/>
                    </a:moveTo>
                    <a:cubicBezTo>
                      <a:pt x="143" y="143"/>
                      <a:pt x="72" y="285"/>
                      <a:pt x="36" y="463"/>
                    </a:cubicBezTo>
                    <a:cubicBezTo>
                      <a:pt x="0" y="534"/>
                      <a:pt x="36" y="569"/>
                      <a:pt x="107" y="569"/>
                    </a:cubicBezTo>
                    <a:cubicBezTo>
                      <a:pt x="117" y="579"/>
                      <a:pt x="129" y="583"/>
                      <a:pt x="141" y="583"/>
                    </a:cubicBezTo>
                    <a:cubicBezTo>
                      <a:pt x="176" y="583"/>
                      <a:pt x="214" y="550"/>
                      <a:pt x="214" y="498"/>
                    </a:cubicBezTo>
                    <a:lnTo>
                      <a:pt x="249" y="498"/>
                    </a:lnTo>
                    <a:cubicBezTo>
                      <a:pt x="249" y="463"/>
                      <a:pt x="285" y="427"/>
                      <a:pt x="285" y="392"/>
                    </a:cubicBezTo>
                    <a:lnTo>
                      <a:pt x="321" y="320"/>
                    </a:lnTo>
                    <a:cubicBezTo>
                      <a:pt x="356" y="249"/>
                      <a:pt x="392" y="214"/>
                      <a:pt x="427" y="143"/>
                    </a:cubicBezTo>
                    <a:cubicBezTo>
                      <a:pt x="427" y="107"/>
                      <a:pt x="427" y="107"/>
                      <a:pt x="427" y="71"/>
                    </a:cubicBezTo>
                    <a:cubicBezTo>
                      <a:pt x="427" y="36"/>
                      <a:pt x="427" y="36"/>
                      <a:pt x="3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1080;p38">
                <a:extLst>
                  <a:ext uri="{FF2B5EF4-FFF2-40B4-BE49-F238E27FC236}">
                    <a16:creationId xmlns:a16="http://schemas.microsoft.com/office/drawing/2014/main" id="{2B5BC1D8-0EA9-4AFC-A2EB-7271813C3CF1}"/>
                  </a:ext>
                </a:extLst>
              </p:cNvPr>
              <p:cNvSpPr/>
              <p:nvPr/>
            </p:nvSpPr>
            <p:spPr>
              <a:xfrm>
                <a:off x="1580819" y="2192589"/>
                <a:ext cx="16793" cy="2105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613" extrusionOk="0">
                    <a:moveTo>
                      <a:pt x="420" y="1"/>
                    </a:moveTo>
                    <a:cubicBezTo>
                      <a:pt x="411" y="1"/>
                      <a:pt x="402" y="3"/>
                      <a:pt x="392" y="8"/>
                    </a:cubicBezTo>
                    <a:cubicBezTo>
                      <a:pt x="250" y="43"/>
                      <a:pt x="179" y="115"/>
                      <a:pt x="107" y="221"/>
                    </a:cubicBezTo>
                    <a:cubicBezTo>
                      <a:pt x="36" y="328"/>
                      <a:pt x="1" y="435"/>
                      <a:pt x="1" y="542"/>
                    </a:cubicBezTo>
                    <a:cubicBezTo>
                      <a:pt x="1" y="577"/>
                      <a:pt x="36" y="613"/>
                      <a:pt x="72" y="613"/>
                    </a:cubicBezTo>
                    <a:cubicBezTo>
                      <a:pt x="107" y="613"/>
                      <a:pt x="143" y="577"/>
                      <a:pt x="143" y="542"/>
                    </a:cubicBezTo>
                    <a:lnTo>
                      <a:pt x="250" y="506"/>
                    </a:lnTo>
                    <a:lnTo>
                      <a:pt x="250" y="435"/>
                    </a:lnTo>
                    <a:cubicBezTo>
                      <a:pt x="250" y="399"/>
                      <a:pt x="250" y="399"/>
                      <a:pt x="250" y="364"/>
                    </a:cubicBezTo>
                    <a:lnTo>
                      <a:pt x="250" y="328"/>
                    </a:lnTo>
                    <a:cubicBezTo>
                      <a:pt x="250" y="328"/>
                      <a:pt x="285" y="293"/>
                      <a:pt x="285" y="257"/>
                    </a:cubicBezTo>
                    <a:lnTo>
                      <a:pt x="356" y="186"/>
                    </a:lnTo>
                    <a:lnTo>
                      <a:pt x="356" y="150"/>
                    </a:lnTo>
                    <a:lnTo>
                      <a:pt x="428" y="115"/>
                    </a:lnTo>
                    <a:cubicBezTo>
                      <a:pt x="489" y="84"/>
                      <a:pt x="471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1081;p38">
                <a:extLst>
                  <a:ext uri="{FF2B5EF4-FFF2-40B4-BE49-F238E27FC236}">
                    <a16:creationId xmlns:a16="http://schemas.microsoft.com/office/drawing/2014/main" id="{A3974C5A-E3A2-4F81-93C5-7D92AA21ABF8}"/>
                  </a:ext>
                </a:extLst>
              </p:cNvPr>
              <p:cNvSpPr/>
              <p:nvPr/>
            </p:nvSpPr>
            <p:spPr>
              <a:xfrm>
                <a:off x="1692019" y="2108520"/>
                <a:ext cx="11024" cy="14699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28" extrusionOk="0">
                    <a:moveTo>
                      <a:pt x="285" y="1"/>
                    </a:moveTo>
                    <a:cubicBezTo>
                      <a:pt x="250" y="1"/>
                      <a:pt x="214" y="1"/>
                      <a:pt x="178" y="36"/>
                    </a:cubicBezTo>
                    <a:cubicBezTo>
                      <a:pt x="178" y="72"/>
                      <a:pt x="143" y="108"/>
                      <a:pt x="143" y="108"/>
                    </a:cubicBezTo>
                    <a:lnTo>
                      <a:pt x="107" y="214"/>
                    </a:lnTo>
                    <a:lnTo>
                      <a:pt x="0" y="357"/>
                    </a:lnTo>
                    <a:cubicBezTo>
                      <a:pt x="0" y="392"/>
                      <a:pt x="0" y="392"/>
                      <a:pt x="0" y="428"/>
                    </a:cubicBezTo>
                    <a:lnTo>
                      <a:pt x="72" y="428"/>
                    </a:lnTo>
                    <a:lnTo>
                      <a:pt x="178" y="285"/>
                    </a:lnTo>
                    <a:lnTo>
                      <a:pt x="250" y="214"/>
                    </a:lnTo>
                    <a:lnTo>
                      <a:pt x="321" y="108"/>
                    </a:lnTo>
                    <a:cubicBezTo>
                      <a:pt x="321" y="72"/>
                      <a:pt x="321" y="36"/>
                      <a:pt x="2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1082;p38">
                <a:extLst>
                  <a:ext uri="{FF2B5EF4-FFF2-40B4-BE49-F238E27FC236}">
                    <a16:creationId xmlns:a16="http://schemas.microsoft.com/office/drawing/2014/main" id="{971F1526-101F-4CC2-B27A-3CA4EF8D2A5D}"/>
                  </a:ext>
                </a:extLst>
              </p:cNvPr>
              <p:cNvSpPr/>
              <p:nvPr/>
            </p:nvSpPr>
            <p:spPr>
              <a:xfrm>
                <a:off x="1509936" y="2064287"/>
                <a:ext cx="15763" cy="25963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56" extrusionOk="0">
                    <a:moveTo>
                      <a:pt x="350" y="1"/>
                    </a:moveTo>
                    <a:cubicBezTo>
                      <a:pt x="341" y="1"/>
                      <a:pt x="331" y="3"/>
                      <a:pt x="321" y="8"/>
                    </a:cubicBezTo>
                    <a:cubicBezTo>
                      <a:pt x="214" y="79"/>
                      <a:pt x="108" y="186"/>
                      <a:pt x="72" y="293"/>
                    </a:cubicBezTo>
                    <a:cubicBezTo>
                      <a:pt x="36" y="364"/>
                      <a:pt x="1" y="435"/>
                      <a:pt x="1" y="470"/>
                    </a:cubicBezTo>
                    <a:cubicBezTo>
                      <a:pt x="1" y="506"/>
                      <a:pt x="1" y="542"/>
                      <a:pt x="1" y="577"/>
                    </a:cubicBezTo>
                    <a:lnTo>
                      <a:pt x="1" y="684"/>
                    </a:lnTo>
                    <a:cubicBezTo>
                      <a:pt x="1" y="720"/>
                      <a:pt x="36" y="755"/>
                      <a:pt x="72" y="755"/>
                    </a:cubicBezTo>
                    <a:cubicBezTo>
                      <a:pt x="108" y="755"/>
                      <a:pt x="143" y="720"/>
                      <a:pt x="143" y="684"/>
                    </a:cubicBezTo>
                    <a:lnTo>
                      <a:pt x="214" y="648"/>
                    </a:lnTo>
                    <a:cubicBezTo>
                      <a:pt x="214" y="613"/>
                      <a:pt x="214" y="577"/>
                      <a:pt x="250" y="506"/>
                    </a:cubicBezTo>
                    <a:lnTo>
                      <a:pt x="250" y="435"/>
                    </a:lnTo>
                    <a:cubicBezTo>
                      <a:pt x="250" y="435"/>
                      <a:pt x="250" y="399"/>
                      <a:pt x="250" y="399"/>
                    </a:cubicBezTo>
                    <a:lnTo>
                      <a:pt x="250" y="364"/>
                    </a:lnTo>
                    <a:cubicBezTo>
                      <a:pt x="250" y="328"/>
                      <a:pt x="286" y="293"/>
                      <a:pt x="321" y="221"/>
                    </a:cubicBezTo>
                    <a:lnTo>
                      <a:pt x="357" y="221"/>
                    </a:lnTo>
                    <a:lnTo>
                      <a:pt x="428" y="150"/>
                    </a:lnTo>
                    <a:cubicBezTo>
                      <a:pt x="459" y="89"/>
                      <a:pt x="410" y="1"/>
                      <a:pt x="3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1083;p38">
                <a:extLst>
                  <a:ext uri="{FF2B5EF4-FFF2-40B4-BE49-F238E27FC236}">
                    <a16:creationId xmlns:a16="http://schemas.microsoft.com/office/drawing/2014/main" id="{768044C7-DF92-43E3-88D7-5DACFDFAA24A}"/>
                  </a:ext>
                </a:extLst>
              </p:cNvPr>
              <p:cNvSpPr/>
              <p:nvPr/>
            </p:nvSpPr>
            <p:spPr>
              <a:xfrm>
                <a:off x="1604034" y="2026168"/>
                <a:ext cx="13497" cy="1720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01" extrusionOk="0">
                    <a:moveTo>
                      <a:pt x="267" y="0"/>
                    </a:moveTo>
                    <a:cubicBezTo>
                      <a:pt x="229" y="0"/>
                      <a:pt x="204" y="25"/>
                      <a:pt x="179" y="50"/>
                    </a:cubicBezTo>
                    <a:lnTo>
                      <a:pt x="1" y="371"/>
                    </a:lnTo>
                    <a:cubicBezTo>
                      <a:pt x="1" y="406"/>
                      <a:pt x="1" y="477"/>
                      <a:pt x="36" y="477"/>
                    </a:cubicBezTo>
                    <a:cubicBezTo>
                      <a:pt x="51" y="492"/>
                      <a:pt x="72" y="501"/>
                      <a:pt x="94" y="501"/>
                    </a:cubicBezTo>
                    <a:cubicBezTo>
                      <a:pt x="125" y="501"/>
                      <a:pt x="158" y="484"/>
                      <a:pt x="179" y="442"/>
                    </a:cubicBezTo>
                    <a:cubicBezTo>
                      <a:pt x="214" y="371"/>
                      <a:pt x="285" y="264"/>
                      <a:pt x="356" y="157"/>
                    </a:cubicBezTo>
                    <a:cubicBezTo>
                      <a:pt x="392" y="86"/>
                      <a:pt x="356" y="50"/>
                      <a:pt x="321" y="15"/>
                    </a:cubicBezTo>
                    <a:cubicBezTo>
                      <a:pt x="300" y="4"/>
                      <a:pt x="282" y="0"/>
                      <a:pt x="2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1084;p38">
                <a:extLst>
                  <a:ext uri="{FF2B5EF4-FFF2-40B4-BE49-F238E27FC236}">
                    <a16:creationId xmlns:a16="http://schemas.microsoft.com/office/drawing/2014/main" id="{324A7CEA-A777-4A4A-BA2B-4F9A12CE08D3}"/>
                  </a:ext>
                </a:extLst>
              </p:cNvPr>
              <p:cNvSpPr/>
              <p:nvPr/>
            </p:nvSpPr>
            <p:spPr>
              <a:xfrm>
                <a:off x="1816647" y="2387136"/>
                <a:ext cx="67243" cy="9657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812" extrusionOk="0">
                    <a:moveTo>
                      <a:pt x="1602" y="0"/>
                    </a:moveTo>
                    <a:cubicBezTo>
                      <a:pt x="1531" y="107"/>
                      <a:pt x="1495" y="214"/>
                      <a:pt x="1460" y="356"/>
                    </a:cubicBezTo>
                    <a:cubicBezTo>
                      <a:pt x="1282" y="712"/>
                      <a:pt x="1068" y="1103"/>
                      <a:pt x="855" y="1459"/>
                    </a:cubicBezTo>
                    <a:cubicBezTo>
                      <a:pt x="641" y="1779"/>
                      <a:pt x="392" y="2135"/>
                      <a:pt x="107" y="2455"/>
                    </a:cubicBezTo>
                    <a:lnTo>
                      <a:pt x="1" y="2562"/>
                    </a:lnTo>
                    <a:cubicBezTo>
                      <a:pt x="107" y="2633"/>
                      <a:pt x="179" y="2740"/>
                      <a:pt x="250" y="2811"/>
                    </a:cubicBezTo>
                    <a:lnTo>
                      <a:pt x="392" y="2669"/>
                    </a:lnTo>
                    <a:cubicBezTo>
                      <a:pt x="641" y="2349"/>
                      <a:pt x="926" y="1993"/>
                      <a:pt x="1139" y="1637"/>
                    </a:cubicBezTo>
                    <a:cubicBezTo>
                      <a:pt x="1388" y="1246"/>
                      <a:pt x="1602" y="890"/>
                      <a:pt x="1780" y="498"/>
                    </a:cubicBezTo>
                    <a:lnTo>
                      <a:pt x="1958" y="107"/>
                    </a:lnTo>
                    <a:cubicBezTo>
                      <a:pt x="1886" y="107"/>
                      <a:pt x="1780" y="71"/>
                      <a:pt x="1709" y="36"/>
                    </a:cubicBezTo>
                    <a:lnTo>
                      <a:pt x="16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1085;p38">
                <a:extLst>
                  <a:ext uri="{FF2B5EF4-FFF2-40B4-BE49-F238E27FC236}">
                    <a16:creationId xmlns:a16="http://schemas.microsoft.com/office/drawing/2014/main" id="{F1A68EF4-CDEC-406E-A843-24D9CAE68597}"/>
                  </a:ext>
                </a:extLst>
              </p:cNvPr>
              <p:cNvSpPr/>
              <p:nvPr/>
            </p:nvSpPr>
            <p:spPr>
              <a:xfrm>
                <a:off x="1838660" y="2388338"/>
                <a:ext cx="107561" cy="146677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1" extrusionOk="0">
                    <a:moveTo>
                      <a:pt x="3131" y="1"/>
                    </a:moveTo>
                    <a:cubicBezTo>
                      <a:pt x="2989" y="1"/>
                      <a:pt x="2847" y="1"/>
                      <a:pt x="2704" y="36"/>
                    </a:cubicBezTo>
                    <a:cubicBezTo>
                      <a:pt x="2420" y="748"/>
                      <a:pt x="2064" y="1424"/>
                      <a:pt x="1637" y="2100"/>
                    </a:cubicBezTo>
                    <a:cubicBezTo>
                      <a:pt x="1174" y="2776"/>
                      <a:pt x="605" y="3381"/>
                      <a:pt x="0" y="3950"/>
                    </a:cubicBezTo>
                    <a:cubicBezTo>
                      <a:pt x="0" y="4057"/>
                      <a:pt x="0" y="4164"/>
                      <a:pt x="36" y="4271"/>
                    </a:cubicBezTo>
                    <a:cubicBezTo>
                      <a:pt x="712" y="3666"/>
                      <a:pt x="1317" y="3025"/>
                      <a:pt x="1850" y="2314"/>
                    </a:cubicBezTo>
                    <a:cubicBezTo>
                      <a:pt x="2348" y="1566"/>
                      <a:pt x="2775" y="819"/>
                      <a:pt x="3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1086;p38">
                <a:extLst>
                  <a:ext uri="{FF2B5EF4-FFF2-40B4-BE49-F238E27FC236}">
                    <a16:creationId xmlns:a16="http://schemas.microsoft.com/office/drawing/2014/main" id="{6800093F-B5C8-493A-B2F7-0BE560CDC16A}"/>
                  </a:ext>
                </a:extLst>
              </p:cNvPr>
              <p:cNvSpPr/>
              <p:nvPr/>
            </p:nvSpPr>
            <p:spPr>
              <a:xfrm>
                <a:off x="1849650" y="2392013"/>
                <a:ext cx="144204" cy="188197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5480" extrusionOk="0">
                    <a:moveTo>
                      <a:pt x="3879" y="1"/>
                    </a:moveTo>
                    <a:cubicBezTo>
                      <a:pt x="3772" y="392"/>
                      <a:pt x="3665" y="783"/>
                      <a:pt x="3487" y="1139"/>
                    </a:cubicBezTo>
                    <a:cubicBezTo>
                      <a:pt x="3203" y="1744"/>
                      <a:pt x="2882" y="2349"/>
                      <a:pt x="2455" y="2883"/>
                    </a:cubicBezTo>
                    <a:cubicBezTo>
                      <a:pt x="2028" y="3452"/>
                      <a:pt x="1566" y="3950"/>
                      <a:pt x="1068" y="4448"/>
                    </a:cubicBezTo>
                    <a:cubicBezTo>
                      <a:pt x="748" y="4768"/>
                      <a:pt x="392" y="5053"/>
                      <a:pt x="0" y="5302"/>
                    </a:cubicBezTo>
                    <a:cubicBezTo>
                      <a:pt x="36" y="5373"/>
                      <a:pt x="72" y="5409"/>
                      <a:pt x="107" y="5480"/>
                    </a:cubicBezTo>
                    <a:cubicBezTo>
                      <a:pt x="499" y="5267"/>
                      <a:pt x="819" y="5017"/>
                      <a:pt x="1103" y="4733"/>
                    </a:cubicBezTo>
                    <a:cubicBezTo>
                      <a:pt x="1673" y="4199"/>
                      <a:pt x="2171" y="3665"/>
                      <a:pt x="2633" y="3096"/>
                    </a:cubicBezTo>
                    <a:cubicBezTo>
                      <a:pt x="3345" y="2207"/>
                      <a:pt x="3879" y="1210"/>
                      <a:pt x="4199" y="143"/>
                    </a:cubicBezTo>
                    <a:cubicBezTo>
                      <a:pt x="4092" y="72"/>
                      <a:pt x="3985" y="36"/>
                      <a:pt x="38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1087;p38">
                <a:extLst>
                  <a:ext uri="{FF2B5EF4-FFF2-40B4-BE49-F238E27FC236}">
                    <a16:creationId xmlns:a16="http://schemas.microsoft.com/office/drawing/2014/main" id="{47B575ED-380C-4F6E-B64B-4770A660D819}"/>
                  </a:ext>
                </a:extLst>
              </p:cNvPr>
              <p:cNvSpPr/>
              <p:nvPr/>
            </p:nvSpPr>
            <p:spPr>
              <a:xfrm>
                <a:off x="2790692" y="1880443"/>
                <a:ext cx="709099" cy="696681"/>
              </a:xfrm>
              <a:custGeom>
                <a:avLst/>
                <a:gdLst/>
                <a:ahLst/>
                <a:cxnLst/>
                <a:rect l="l" t="t" r="r" b="b"/>
                <a:pathLst>
                  <a:path w="21527" h="21150" extrusionOk="0">
                    <a:moveTo>
                      <a:pt x="10226" y="0"/>
                    </a:moveTo>
                    <a:cubicBezTo>
                      <a:pt x="9959" y="0"/>
                      <a:pt x="9726" y="269"/>
                      <a:pt x="9572" y="484"/>
                    </a:cubicBezTo>
                    <a:cubicBezTo>
                      <a:pt x="8860" y="1623"/>
                      <a:pt x="8611" y="3330"/>
                      <a:pt x="8077" y="4789"/>
                    </a:cubicBezTo>
                    <a:cubicBezTo>
                      <a:pt x="7793" y="5643"/>
                      <a:pt x="7223" y="6390"/>
                      <a:pt x="6476" y="6888"/>
                    </a:cubicBezTo>
                    <a:cubicBezTo>
                      <a:pt x="5907" y="7173"/>
                      <a:pt x="5266" y="7315"/>
                      <a:pt x="4626" y="7351"/>
                    </a:cubicBezTo>
                    <a:cubicBezTo>
                      <a:pt x="3630" y="7458"/>
                      <a:pt x="2669" y="7636"/>
                      <a:pt x="1708" y="7920"/>
                    </a:cubicBezTo>
                    <a:cubicBezTo>
                      <a:pt x="926" y="8134"/>
                      <a:pt x="1" y="8739"/>
                      <a:pt x="285" y="9521"/>
                    </a:cubicBezTo>
                    <a:cubicBezTo>
                      <a:pt x="392" y="9735"/>
                      <a:pt x="534" y="9913"/>
                      <a:pt x="748" y="10020"/>
                    </a:cubicBezTo>
                    <a:cubicBezTo>
                      <a:pt x="3274" y="11834"/>
                      <a:pt x="6476" y="11656"/>
                      <a:pt x="5836" y="15926"/>
                    </a:cubicBezTo>
                    <a:cubicBezTo>
                      <a:pt x="5622" y="17314"/>
                      <a:pt x="5017" y="18666"/>
                      <a:pt x="4982" y="20089"/>
                    </a:cubicBezTo>
                    <a:cubicBezTo>
                      <a:pt x="4946" y="20409"/>
                      <a:pt x="5017" y="20694"/>
                      <a:pt x="5195" y="20943"/>
                    </a:cubicBezTo>
                    <a:cubicBezTo>
                      <a:pt x="5341" y="21089"/>
                      <a:pt x="5515" y="21149"/>
                      <a:pt x="5698" y="21149"/>
                    </a:cubicBezTo>
                    <a:cubicBezTo>
                      <a:pt x="6142" y="21149"/>
                      <a:pt x="6647" y="20797"/>
                      <a:pt x="6974" y="20445"/>
                    </a:cubicBezTo>
                    <a:cubicBezTo>
                      <a:pt x="8006" y="19377"/>
                      <a:pt x="8931" y="18239"/>
                      <a:pt x="9785" y="17065"/>
                    </a:cubicBezTo>
                    <a:cubicBezTo>
                      <a:pt x="10070" y="16566"/>
                      <a:pt x="10461" y="16140"/>
                      <a:pt x="10959" y="15926"/>
                    </a:cubicBezTo>
                    <a:cubicBezTo>
                      <a:pt x="11127" y="15860"/>
                      <a:pt x="11294" y="15830"/>
                      <a:pt x="11459" y="15830"/>
                    </a:cubicBezTo>
                    <a:cubicBezTo>
                      <a:pt x="12271" y="15830"/>
                      <a:pt x="13030" y="16550"/>
                      <a:pt x="13592" y="17171"/>
                    </a:cubicBezTo>
                    <a:cubicBezTo>
                      <a:pt x="14216" y="17873"/>
                      <a:pt x="16167" y="20585"/>
                      <a:pt x="17397" y="20585"/>
                    </a:cubicBezTo>
                    <a:cubicBezTo>
                      <a:pt x="17851" y="20585"/>
                      <a:pt x="18207" y="20214"/>
                      <a:pt x="18360" y="19235"/>
                    </a:cubicBezTo>
                    <a:cubicBezTo>
                      <a:pt x="18467" y="18381"/>
                      <a:pt x="18182" y="17563"/>
                      <a:pt x="17898" y="16780"/>
                    </a:cubicBezTo>
                    <a:cubicBezTo>
                      <a:pt x="17293" y="15037"/>
                      <a:pt x="16830" y="13008"/>
                      <a:pt x="17862" y="11478"/>
                    </a:cubicBezTo>
                    <a:cubicBezTo>
                      <a:pt x="18538" y="10518"/>
                      <a:pt x="19641" y="10020"/>
                      <a:pt x="20460" y="9201"/>
                    </a:cubicBezTo>
                    <a:cubicBezTo>
                      <a:pt x="21242" y="8347"/>
                      <a:pt x="21527" y="6746"/>
                      <a:pt x="20495" y="6177"/>
                    </a:cubicBezTo>
                    <a:cubicBezTo>
                      <a:pt x="20171" y="6059"/>
                      <a:pt x="19822" y="5990"/>
                      <a:pt x="19469" y="5990"/>
                    </a:cubicBezTo>
                    <a:cubicBezTo>
                      <a:pt x="19396" y="5990"/>
                      <a:pt x="19323" y="5993"/>
                      <a:pt x="19250" y="5999"/>
                    </a:cubicBezTo>
                    <a:cubicBezTo>
                      <a:pt x="18378" y="5999"/>
                      <a:pt x="17320" y="6141"/>
                      <a:pt x="16297" y="6141"/>
                    </a:cubicBezTo>
                    <a:cubicBezTo>
                      <a:pt x="15274" y="6141"/>
                      <a:pt x="14286" y="5999"/>
                      <a:pt x="13557" y="5430"/>
                    </a:cubicBezTo>
                    <a:cubicBezTo>
                      <a:pt x="11991" y="4184"/>
                      <a:pt x="11849" y="1872"/>
                      <a:pt x="10639" y="270"/>
                    </a:cubicBezTo>
                    <a:cubicBezTo>
                      <a:pt x="10568" y="164"/>
                      <a:pt x="10461" y="93"/>
                      <a:pt x="10355" y="21"/>
                    </a:cubicBezTo>
                    <a:cubicBezTo>
                      <a:pt x="10311" y="7"/>
                      <a:pt x="10268" y="0"/>
                      <a:pt x="10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1088;p38">
                <a:extLst>
                  <a:ext uri="{FF2B5EF4-FFF2-40B4-BE49-F238E27FC236}">
                    <a16:creationId xmlns:a16="http://schemas.microsoft.com/office/drawing/2014/main" id="{3C865695-5977-4808-8AA6-097916E6D483}"/>
                  </a:ext>
                </a:extLst>
              </p:cNvPr>
              <p:cNvSpPr/>
              <p:nvPr/>
            </p:nvSpPr>
            <p:spPr>
              <a:xfrm>
                <a:off x="2864544" y="1918060"/>
                <a:ext cx="589560" cy="586628"/>
              </a:xfrm>
              <a:custGeom>
                <a:avLst/>
                <a:gdLst/>
                <a:ahLst/>
                <a:cxnLst/>
                <a:rect l="l" t="t" r="r" b="b"/>
                <a:pathLst>
                  <a:path w="17898" h="17809" extrusionOk="0">
                    <a:moveTo>
                      <a:pt x="8106" y="0"/>
                    </a:moveTo>
                    <a:cubicBezTo>
                      <a:pt x="7661" y="0"/>
                      <a:pt x="7401" y="961"/>
                      <a:pt x="7401" y="1441"/>
                    </a:cubicBezTo>
                    <a:cubicBezTo>
                      <a:pt x="7330" y="3042"/>
                      <a:pt x="7330" y="4643"/>
                      <a:pt x="7401" y="6245"/>
                    </a:cubicBezTo>
                    <a:cubicBezTo>
                      <a:pt x="7437" y="6529"/>
                      <a:pt x="7365" y="6850"/>
                      <a:pt x="7223" y="7134"/>
                    </a:cubicBezTo>
                    <a:cubicBezTo>
                      <a:pt x="7002" y="7465"/>
                      <a:pt x="6588" y="7540"/>
                      <a:pt x="6165" y="7540"/>
                    </a:cubicBezTo>
                    <a:cubicBezTo>
                      <a:pt x="6042" y="7540"/>
                      <a:pt x="5919" y="7534"/>
                      <a:pt x="5800" y="7526"/>
                    </a:cubicBezTo>
                    <a:lnTo>
                      <a:pt x="1495" y="7241"/>
                    </a:lnTo>
                    <a:cubicBezTo>
                      <a:pt x="1409" y="7231"/>
                      <a:pt x="1323" y="7227"/>
                      <a:pt x="1236" y="7227"/>
                    </a:cubicBezTo>
                    <a:cubicBezTo>
                      <a:pt x="1000" y="7227"/>
                      <a:pt x="759" y="7260"/>
                      <a:pt x="498" y="7312"/>
                    </a:cubicBezTo>
                    <a:cubicBezTo>
                      <a:pt x="178" y="7454"/>
                      <a:pt x="0" y="7775"/>
                      <a:pt x="36" y="8130"/>
                    </a:cubicBezTo>
                    <a:cubicBezTo>
                      <a:pt x="142" y="8379"/>
                      <a:pt x="320" y="8557"/>
                      <a:pt x="534" y="8700"/>
                    </a:cubicBezTo>
                    <a:cubicBezTo>
                      <a:pt x="1708" y="9411"/>
                      <a:pt x="2989" y="9945"/>
                      <a:pt x="4305" y="10194"/>
                    </a:cubicBezTo>
                    <a:cubicBezTo>
                      <a:pt x="4910" y="10301"/>
                      <a:pt x="5657" y="10479"/>
                      <a:pt x="5729" y="11084"/>
                    </a:cubicBezTo>
                    <a:cubicBezTo>
                      <a:pt x="5729" y="11333"/>
                      <a:pt x="5657" y="11582"/>
                      <a:pt x="5515" y="11795"/>
                    </a:cubicBezTo>
                    <a:cubicBezTo>
                      <a:pt x="4768" y="13468"/>
                      <a:pt x="4270" y="15247"/>
                      <a:pt x="4021" y="17061"/>
                    </a:cubicBezTo>
                    <a:cubicBezTo>
                      <a:pt x="3985" y="17310"/>
                      <a:pt x="3985" y="17631"/>
                      <a:pt x="4199" y="17773"/>
                    </a:cubicBezTo>
                    <a:cubicBezTo>
                      <a:pt x="4341" y="17808"/>
                      <a:pt x="4483" y="17808"/>
                      <a:pt x="4590" y="17808"/>
                    </a:cubicBezTo>
                    <a:cubicBezTo>
                      <a:pt x="5231" y="17666"/>
                      <a:pt x="5657" y="17061"/>
                      <a:pt x="6013" y="16527"/>
                    </a:cubicBezTo>
                    <a:lnTo>
                      <a:pt x="8789" y="12400"/>
                    </a:lnTo>
                    <a:cubicBezTo>
                      <a:pt x="8860" y="12222"/>
                      <a:pt x="9002" y="12115"/>
                      <a:pt x="9144" y="12009"/>
                    </a:cubicBezTo>
                    <a:cubicBezTo>
                      <a:pt x="9219" y="11972"/>
                      <a:pt x="9294" y="11955"/>
                      <a:pt x="9369" y="11955"/>
                    </a:cubicBezTo>
                    <a:cubicBezTo>
                      <a:pt x="9726" y="11955"/>
                      <a:pt x="10077" y="12332"/>
                      <a:pt x="10283" y="12685"/>
                    </a:cubicBezTo>
                    <a:lnTo>
                      <a:pt x="12276" y="15816"/>
                    </a:lnTo>
                    <a:cubicBezTo>
                      <a:pt x="12702" y="16527"/>
                      <a:pt x="13236" y="17275"/>
                      <a:pt x="14019" y="17595"/>
                    </a:cubicBezTo>
                    <a:cubicBezTo>
                      <a:pt x="14108" y="17631"/>
                      <a:pt x="14215" y="17648"/>
                      <a:pt x="14321" y="17648"/>
                    </a:cubicBezTo>
                    <a:cubicBezTo>
                      <a:pt x="14428" y="17648"/>
                      <a:pt x="14535" y="17631"/>
                      <a:pt x="14624" y="17595"/>
                    </a:cubicBezTo>
                    <a:cubicBezTo>
                      <a:pt x="14944" y="17417"/>
                      <a:pt x="14944" y="16954"/>
                      <a:pt x="14873" y="16599"/>
                    </a:cubicBezTo>
                    <a:cubicBezTo>
                      <a:pt x="14517" y="14535"/>
                      <a:pt x="13307" y="12685"/>
                      <a:pt x="13023" y="10621"/>
                    </a:cubicBezTo>
                    <a:cubicBezTo>
                      <a:pt x="12952" y="10336"/>
                      <a:pt x="12987" y="10087"/>
                      <a:pt x="13094" y="9838"/>
                    </a:cubicBezTo>
                    <a:cubicBezTo>
                      <a:pt x="13343" y="9518"/>
                      <a:pt x="13699" y="9340"/>
                      <a:pt x="14090" y="9305"/>
                    </a:cubicBezTo>
                    <a:cubicBezTo>
                      <a:pt x="15015" y="9020"/>
                      <a:pt x="15869" y="8629"/>
                      <a:pt x="16652" y="8095"/>
                    </a:cubicBezTo>
                    <a:cubicBezTo>
                      <a:pt x="17257" y="7632"/>
                      <a:pt x="17897" y="6921"/>
                      <a:pt x="17577" y="6245"/>
                    </a:cubicBezTo>
                    <a:cubicBezTo>
                      <a:pt x="17342" y="5744"/>
                      <a:pt x="16766" y="5585"/>
                      <a:pt x="16211" y="5585"/>
                    </a:cubicBezTo>
                    <a:cubicBezTo>
                      <a:pt x="16095" y="5585"/>
                      <a:pt x="15980" y="5592"/>
                      <a:pt x="15869" y="5604"/>
                    </a:cubicBezTo>
                    <a:cubicBezTo>
                      <a:pt x="14802" y="5711"/>
                      <a:pt x="13805" y="6102"/>
                      <a:pt x="12774" y="6173"/>
                    </a:cubicBezTo>
                    <a:cubicBezTo>
                      <a:pt x="12637" y="6188"/>
                      <a:pt x="12497" y="6195"/>
                      <a:pt x="12356" y="6195"/>
                    </a:cubicBezTo>
                    <a:cubicBezTo>
                      <a:pt x="11433" y="6195"/>
                      <a:pt x="10457" y="5883"/>
                      <a:pt x="9963" y="5142"/>
                    </a:cubicBezTo>
                    <a:cubicBezTo>
                      <a:pt x="9749" y="4715"/>
                      <a:pt x="9571" y="4252"/>
                      <a:pt x="9500" y="3790"/>
                    </a:cubicBezTo>
                    <a:cubicBezTo>
                      <a:pt x="9287" y="2936"/>
                      <a:pt x="9109" y="2082"/>
                      <a:pt x="8931" y="1228"/>
                    </a:cubicBezTo>
                    <a:cubicBezTo>
                      <a:pt x="8895" y="908"/>
                      <a:pt x="8789" y="623"/>
                      <a:pt x="8611" y="374"/>
                    </a:cubicBezTo>
                    <a:cubicBezTo>
                      <a:pt x="8424" y="107"/>
                      <a:pt x="8255" y="0"/>
                      <a:pt x="81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1089;p38">
                <a:extLst>
                  <a:ext uri="{FF2B5EF4-FFF2-40B4-BE49-F238E27FC236}">
                    <a16:creationId xmlns:a16="http://schemas.microsoft.com/office/drawing/2014/main" id="{B17FDB8A-9D69-42D0-A9E0-3BB8D08DE438}"/>
                  </a:ext>
                </a:extLst>
              </p:cNvPr>
              <p:cNvSpPr/>
              <p:nvPr/>
            </p:nvSpPr>
            <p:spPr>
              <a:xfrm>
                <a:off x="3124737" y="2001860"/>
                <a:ext cx="14098" cy="11760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57" extrusionOk="0">
                    <a:moveTo>
                      <a:pt x="214" y="0"/>
                    </a:moveTo>
                    <a:cubicBezTo>
                      <a:pt x="0" y="0"/>
                      <a:pt x="0" y="320"/>
                      <a:pt x="214" y="356"/>
                    </a:cubicBezTo>
                    <a:cubicBezTo>
                      <a:pt x="427" y="320"/>
                      <a:pt x="427" y="0"/>
                      <a:pt x="2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1090;p38">
                <a:extLst>
                  <a:ext uri="{FF2B5EF4-FFF2-40B4-BE49-F238E27FC236}">
                    <a16:creationId xmlns:a16="http://schemas.microsoft.com/office/drawing/2014/main" id="{08DC68D0-F9FD-4238-A195-0B1AD3A724CA}"/>
                  </a:ext>
                </a:extLst>
              </p:cNvPr>
              <p:cNvSpPr/>
              <p:nvPr/>
            </p:nvSpPr>
            <p:spPr>
              <a:xfrm>
                <a:off x="3125890" y="2053411"/>
                <a:ext cx="17623" cy="1528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64" extrusionOk="0">
                    <a:moveTo>
                      <a:pt x="285" y="1"/>
                    </a:moveTo>
                    <a:cubicBezTo>
                      <a:pt x="1" y="36"/>
                      <a:pt x="1" y="428"/>
                      <a:pt x="285" y="463"/>
                    </a:cubicBezTo>
                    <a:cubicBezTo>
                      <a:pt x="534" y="428"/>
                      <a:pt x="534" y="36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1091;p38">
                <a:extLst>
                  <a:ext uri="{FF2B5EF4-FFF2-40B4-BE49-F238E27FC236}">
                    <a16:creationId xmlns:a16="http://schemas.microsoft.com/office/drawing/2014/main" id="{4F5D872D-3548-4A2C-8783-0B31BC3C8627}"/>
                  </a:ext>
                </a:extLst>
              </p:cNvPr>
              <p:cNvSpPr/>
              <p:nvPr/>
            </p:nvSpPr>
            <p:spPr>
              <a:xfrm>
                <a:off x="3131753" y="2117875"/>
                <a:ext cx="293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77" extrusionOk="0">
                    <a:moveTo>
                      <a:pt x="428" y="1"/>
                    </a:moveTo>
                    <a:cubicBezTo>
                      <a:pt x="1" y="1"/>
                      <a:pt x="1" y="677"/>
                      <a:pt x="428" y="677"/>
                    </a:cubicBezTo>
                    <a:cubicBezTo>
                      <a:pt x="890" y="677"/>
                      <a:pt x="890" y="1"/>
                      <a:pt x="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1092;p38">
                <a:extLst>
                  <a:ext uri="{FF2B5EF4-FFF2-40B4-BE49-F238E27FC236}">
                    <a16:creationId xmlns:a16="http://schemas.microsoft.com/office/drawing/2014/main" id="{963BAE99-6E7E-48A1-91A2-48BCA6EB2407}"/>
                  </a:ext>
                </a:extLst>
              </p:cNvPr>
              <p:cNvSpPr/>
              <p:nvPr/>
            </p:nvSpPr>
            <p:spPr>
              <a:xfrm>
                <a:off x="3142294" y="2192880"/>
                <a:ext cx="31688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962" h="784" extrusionOk="0">
                    <a:moveTo>
                      <a:pt x="499" y="1"/>
                    </a:moveTo>
                    <a:cubicBezTo>
                      <a:pt x="1" y="36"/>
                      <a:pt x="1" y="713"/>
                      <a:pt x="499" y="784"/>
                    </a:cubicBezTo>
                    <a:cubicBezTo>
                      <a:pt x="961" y="713"/>
                      <a:pt x="961" y="36"/>
                      <a:pt x="4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1093;p38">
                <a:extLst>
                  <a:ext uri="{FF2B5EF4-FFF2-40B4-BE49-F238E27FC236}">
                    <a16:creationId xmlns:a16="http://schemas.microsoft.com/office/drawing/2014/main" id="{84B3518B-2116-4807-80B8-055AB09EB20F}"/>
                  </a:ext>
                </a:extLst>
              </p:cNvPr>
              <p:cNvSpPr/>
              <p:nvPr/>
            </p:nvSpPr>
            <p:spPr>
              <a:xfrm>
                <a:off x="3219670" y="2177662"/>
                <a:ext cx="3518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84" extrusionOk="0">
                    <a:moveTo>
                      <a:pt x="534" y="0"/>
                    </a:moveTo>
                    <a:cubicBezTo>
                      <a:pt x="0" y="0"/>
                      <a:pt x="0" y="783"/>
                      <a:pt x="534" y="783"/>
                    </a:cubicBezTo>
                    <a:cubicBezTo>
                      <a:pt x="1068" y="783"/>
                      <a:pt x="1068" y="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1094;p38">
                <a:extLst>
                  <a:ext uri="{FF2B5EF4-FFF2-40B4-BE49-F238E27FC236}">
                    <a16:creationId xmlns:a16="http://schemas.microsoft.com/office/drawing/2014/main" id="{F874826E-8388-4BD5-B93F-10683E21716C}"/>
                  </a:ext>
                </a:extLst>
              </p:cNvPr>
              <p:cNvSpPr/>
              <p:nvPr/>
            </p:nvSpPr>
            <p:spPr>
              <a:xfrm>
                <a:off x="3280609" y="2170613"/>
                <a:ext cx="19962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35" extrusionOk="0">
                    <a:moveTo>
                      <a:pt x="321" y="1"/>
                    </a:moveTo>
                    <a:cubicBezTo>
                      <a:pt x="0" y="36"/>
                      <a:pt x="0" y="499"/>
                      <a:pt x="321" y="535"/>
                    </a:cubicBezTo>
                    <a:cubicBezTo>
                      <a:pt x="605" y="499"/>
                      <a:pt x="605" y="36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1095;p38">
                <a:extLst>
                  <a:ext uri="{FF2B5EF4-FFF2-40B4-BE49-F238E27FC236}">
                    <a16:creationId xmlns:a16="http://schemas.microsoft.com/office/drawing/2014/main" id="{D78C0FF0-A6C7-4CEB-A4B4-8752C34D1030}"/>
                  </a:ext>
                </a:extLst>
              </p:cNvPr>
              <p:cNvSpPr/>
              <p:nvPr/>
            </p:nvSpPr>
            <p:spPr>
              <a:xfrm>
                <a:off x="3328668" y="2154208"/>
                <a:ext cx="24639" cy="1996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6" extrusionOk="0">
                    <a:moveTo>
                      <a:pt x="392" y="1"/>
                    </a:moveTo>
                    <a:cubicBezTo>
                      <a:pt x="0" y="36"/>
                      <a:pt x="0" y="570"/>
                      <a:pt x="392" y="606"/>
                    </a:cubicBezTo>
                    <a:cubicBezTo>
                      <a:pt x="747" y="570"/>
                      <a:pt x="747" y="36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1096;p38">
                <a:extLst>
                  <a:ext uri="{FF2B5EF4-FFF2-40B4-BE49-F238E27FC236}">
                    <a16:creationId xmlns:a16="http://schemas.microsoft.com/office/drawing/2014/main" id="{82B546D3-B130-486C-9FAB-643D1124D0AD}"/>
                  </a:ext>
                </a:extLst>
              </p:cNvPr>
              <p:cNvSpPr/>
              <p:nvPr/>
            </p:nvSpPr>
            <p:spPr>
              <a:xfrm>
                <a:off x="3393132" y="2137804"/>
                <a:ext cx="19929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35" extrusionOk="0">
                    <a:moveTo>
                      <a:pt x="320" y="1"/>
                    </a:moveTo>
                    <a:cubicBezTo>
                      <a:pt x="0" y="36"/>
                      <a:pt x="0" y="499"/>
                      <a:pt x="320" y="534"/>
                    </a:cubicBezTo>
                    <a:cubicBezTo>
                      <a:pt x="605" y="499"/>
                      <a:pt x="605" y="36"/>
                      <a:pt x="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1097;p38">
                <a:extLst>
                  <a:ext uri="{FF2B5EF4-FFF2-40B4-BE49-F238E27FC236}">
                    <a16:creationId xmlns:a16="http://schemas.microsoft.com/office/drawing/2014/main" id="{FA431B9C-DF5B-4FEB-8325-EFC00FD8A39C}"/>
                  </a:ext>
                </a:extLst>
              </p:cNvPr>
              <p:cNvSpPr/>
              <p:nvPr/>
            </p:nvSpPr>
            <p:spPr>
              <a:xfrm>
                <a:off x="3180965" y="2237415"/>
                <a:ext cx="27011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84" extrusionOk="0">
                    <a:moveTo>
                      <a:pt x="392" y="1"/>
                    </a:moveTo>
                    <a:cubicBezTo>
                      <a:pt x="321" y="1"/>
                      <a:pt x="286" y="1"/>
                      <a:pt x="250" y="37"/>
                    </a:cubicBezTo>
                    <a:cubicBezTo>
                      <a:pt x="179" y="37"/>
                      <a:pt x="143" y="72"/>
                      <a:pt x="108" y="108"/>
                    </a:cubicBezTo>
                    <a:cubicBezTo>
                      <a:pt x="72" y="143"/>
                      <a:pt x="37" y="179"/>
                      <a:pt x="37" y="250"/>
                    </a:cubicBezTo>
                    <a:cubicBezTo>
                      <a:pt x="1" y="286"/>
                      <a:pt x="1" y="321"/>
                      <a:pt x="1" y="392"/>
                    </a:cubicBezTo>
                    <a:lnTo>
                      <a:pt x="1" y="499"/>
                    </a:lnTo>
                    <a:cubicBezTo>
                      <a:pt x="1" y="535"/>
                      <a:pt x="37" y="606"/>
                      <a:pt x="108" y="641"/>
                    </a:cubicBezTo>
                    <a:lnTo>
                      <a:pt x="179" y="713"/>
                    </a:lnTo>
                    <a:cubicBezTo>
                      <a:pt x="214" y="748"/>
                      <a:pt x="286" y="784"/>
                      <a:pt x="357" y="784"/>
                    </a:cubicBezTo>
                    <a:lnTo>
                      <a:pt x="464" y="784"/>
                    </a:lnTo>
                    <a:cubicBezTo>
                      <a:pt x="499" y="784"/>
                      <a:pt x="570" y="748"/>
                      <a:pt x="606" y="748"/>
                    </a:cubicBezTo>
                    <a:cubicBezTo>
                      <a:pt x="713" y="713"/>
                      <a:pt x="784" y="641"/>
                      <a:pt x="819" y="535"/>
                    </a:cubicBezTo>
                    <a:cubicBezTo>
                      <a:pt x="819" y="499"/>
                      <a:pt x="819" y="428"/>
                      <a:pt x="819" y="392"/>
                    </a:cubicBezTo>
                    <a:lnTo>
                      <a:pt x="819" y="286"/>
                    </a:lnTo>
                    <a:cubicBezTo>
                      <a:pt x="819" y="214"/>
                      <a:pt x="784" y="143"/>
                      <a:pt x="748" y="108"/>
                    </a:cubicBezTo>
                    <a:lnTo>
                      <a:pt x="677" y="37"/>
                    </a:lnTo>
                    <a:cubicBezTo>
                      <a:pt x="606" y="1"/>
                      <a:pt x="535" y="1"/>
                      <a:pt x="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1098;p38">
                <a:extLst>
                  <a:ext uri="{FF2B5EF4-FFF2-40B4-BE49-F238E27FC236}">
                    <a16:creationId xmlns:a16="http://schemas.microsoft.com/office/drawing/2014/main" id="{38DA9CA0-935D-4FDA-97E2-DA1030E89284}"/>
                  </a:ext>
                </a:extLst>
              </p:cNvPr>
              <p:cNvSpPr/>
              <p:nvPr/>
            </p:nvSpPr>
            <p:spPr>
              <a:xfrm>
                <a:off x="3219670" y="2284322"/>
                <a:ext cx="35180" cy="25792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783" extrusionOk="0">
                    <a:moveTo>
                      <a:pt x="534" y="0"/>
                    </a:moveTo>
                    <a:cubicBezTo>
                      <a:pt x="0" y="0"/>
                      <a:pt x="0" y="783"/>
                      <a:pt x="534" y="783"/>
                    </a:cubicBezTo>
                    <a:cubicBezTo>
                      <a:pt x="1068" y="783"/>
                      <a:pt x="1068" y="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1099;p38">
                <a:extLst>
                  <a:ext uri="{FF2B5EF4-FFF2-40B4-BE49-F238E27FC236}">
                    <a16:creationId xmlns:a16="http://schemas.microsoft.com/office/drawing/2014/main" id="{AFDF8C04-741E-428D-A28C-2FC0DC71C940}"/>
                  </a:ext>
                </a:extLst>
              </p:cNvPr>
              <p:cNvSpPr/>
              <p:nvPr/>
            </p:nvSpPr>
            <p:spPr>
              <a:xfrm>
                <a:off x="3261866" y="2335873"/>
                <a:ext cx="25792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77" extrusionOk="0">
                    <a:moveTo>
                      <a:pt x="214" y="1"/>
                    </a:moveTo>
                    <a:cubicBezTo>
                      <a:pt x="178" y="36"/>
                      <a:pt x="142" y="72"/>
                      <a:pt x="107" y="108"/>
                    </a:cubicBezTo>
                    <a:cubicBezTo>
                      <a:pt x="71" y="108"/>
                      <a:pt x="36" y="179"/>
                      <a:pt x="36" y="214"/>
                    </a:cubicBezTo>
                    <a:cubicBezTo>
                      <a:pt x="0" y="250"/>
                      <a:pt x="0" y="285"/>
                      <a:pt x="0" y="321"/>
                    </a:cubicBezTo>
                    <a:lnTo>
                      <a:pt x="0" y="428"/>
                    </a:lnTo>
                    <a:cubicBezTo>
                      <a:pt x="36" y="499"/>
                      <a:pt x="71" y="534"/>
                      <a:pt x="107" y="570"/>
                    </a:cubicBezTo>
                    <a:lnTo>
                      <a:pt x="178" y="641"/>
                    </a:lnTo>
                    <a:cubicBezTo>
                      <a:pt x="214" y="677"/>
                      <a:pt x="285" y="677"/>
                      <a:pt x="356" y="677"/>
                    </a:cubicBezTo>
                    <a:lnTo>
                      <a:pt x="427" y="677"/>
                    </a:lnTo>
                    <a:cubicBezTo>
                      <a:pt x="498" y="677"/>
                      <a:pt x="534" y="677"/>
                      <a:pt x="569" y="641"/>
                    </a:cubicBezTo>
                    <a:cubicBezTo>
                      <a:pt x="640" y="606"/>
                      <a:pt x="712" y="534"/>
                      <a:pt x="747" y="463"/>
                    </a:cubicBezTo>
                    <a:cubicBezTo>
                      <a:pt x="783" y="428"/>
                      <a:pt x="783" y="392"/>
                      <a:pt x="783" y="357"/>
                    </a:cubicBezTo>
                    <a:lnTo>
                      <a:pt x="783" y="250"/>
                    </a:lnTo>
                    <a:cubicBezTo>
                      <a:pt x="783" y="179"/>
                      <a:pt x="747" y="143"/>
                      <a:pt x="676" y="108"/>
                    </a:cubicBezTo>
                    <a:lnTo>
                      <a:pt x="605" y="36"/>
                    </a:lnTo>
                    <a:cubicBezTo>
                      <a:pt x="569" y="1"/>
                      <a:pt x="498" y="1"/>
                      <a:pt x="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1100;p38">
                <a:extLst>
                  <a:ext uri="{FF2B5EF4-FFF2-40B4-BE49-F238E27FC236}">
                    <a16:creationId xmlns:a16="http://schemas.microsoft.com/office/drawing/2014/main" id="{89E3E04B-82D1-4CB0-B055-2266822B53C2}"/>
                  </a:ext>
                </a:extLst>
              </p:cNvPr>
              <p:cNvSpPr/>
              <p:nvPr/>
            </p:nvSpPr>
            <p:spPr>
              <a:xfrm>
                <a:off x="3279423" y="2383933"/>
                <a:ext cx="29350" cy="2114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642" extrusionOk="0">
                    <a:moveTo>
                      <a:pt x="428" y="1"/>
                    </a:moveTo>
                    <a:cubicBezTo>
                      <a:pt x="1" y="1"/>
                      <a:pt x="1" y="641"/>
                      <a:pt x="428" y="641"/>
                    </a:cubicBezTo>
                    <a:cubicBezTo>
                      <a:pt x="890" y="641"/>
                      <a:pt x="890" y="1"/>
                      <a:pt x="4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1101;p38">
                <a:extLst>
                  <a:ext uri="{FF2B5EF4-FFF2-40B4-BE49-F238E27FC236}">
                    <a16:creationId xmlns:a16="http://schemas.microsoft.com/office/drawing/2014/main" id="{CD67F1B7-238A-4E9C-9968-ECED1306A402}"/>
                  </a:ext>
                </a:extLst>
              </p:cNvPr>
              <p:cNvSpPr/>
              <p:nvPr/>
            </p:nvSpPr>
            <p:spPr>
              <a:xfrm>
                <a:off x="3311078" y="2442534"/>
                <a:ext cx="18776" cy="15284"/>
              </a:xfrm>
              <a:custGeom>
                <a:avLst/>
                <a:gdLst/>
                <a:ahLst/>
                <a:cxnLst/>
                <a:rect l="l" t="t" r="r" b="b"/>
                <a:pathLst>
                  <a:path w="570" h="464" extrusionOk="0">
                    <a:moveTo>
                      <a:pt x="285" y="1"/>
                    </a:moveTo>
                    <a:cubicBezTo>
                      <a:pt x="0" y="1"/>
                      <a:pt x="0" y="463"/>
                      <a:pt x="285" y="463"/>
                    </a:cubicBezTo>
                    <a:cubicBezTo>
                      <a:pt x="570" y="463"/>
                      <a:pt x="570" y="1"/>
                      <a:pt x="2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1102;p38">
                <a:extLst>
                  <a:ext uri="{FF2B5EF4-FFF2-40B4-BE49-F238E27FC236}">
                    <a16:creationId xmlns:a16="http://schemas.microsoft.com/office/drawing/2014/main" id="{426FC9B3-36F3-4445-BA4B-6C6EAA80667B}"/>
                  </a:ext>
                </a:extLst>
              </p:cNvPr>
              <p:cNvSpPr/>
              <p:nvPr/>
            </p:nvSpPr>
            <p:spPr>
              <a:xfrm>
                <a:off x="3020416" y="2437856"/>
                <a:ext cx="21115" cy="15251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63" extrusionOk="0">
                    <a:moveTo>
                      <a:pt x="321" y="0"/>
                    </a:moveTo>
                    <a:cubicBezTo>
                      <a:pt x="0" y="0"/>
                      <a:pt x="0" y="463"/>
                      <a:pt x="321" y="463"/>
                    </a:cubicBezTo>
                    <a:cubicBezTo>
                      <a:pt x="641" y="463"/>
                      <a:pt x="641" y="0"/>
                      <a:pt x="3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1103;p38">
                <a:extLst>
                  <a:ext uri="{FF2B5EF4-FFF2-40B4-BE49-F238E27FC236}">
                    <a16:creationId xmlns:a16="http://schemas.microsoft.com/office/drawing/2014/main" id="{F52DDC2C-C0DB-41A9-B18F-6402F74D8838}"/>
                  </a:ext>
                </a:extLst>
              </p:cNvPr>
              <p:cNvSpPr/>
              <p:nvPr/>
            </p:nvSpPr>
            <p:spPr>
              <a:xfrm>
                <a:off x="3047361" y="2388611"/>
                <a:ext cx="21147" cy="1647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00" extrusionOk="0">
                    <a:moveTo>
                      <a:pt x="321" y="1"/>
                    </a:moveTo>
                    <a:cubicBezTo>
                      <a:pt x="1" y="1"/>
                      <a:pt x="1" y="499"/>
                      <a:pt x="321" y="499"/>
                    </a:cubicBezTo>
                    <a:cubicBezTo>
                      <a:pt x="641" y="499"/>
                      <a:pt x="641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1104;p38">
                <a:extLst>
                  <a:ext uri="{FF2B5EF4-FFF2-40B4-BE49-F238E27FC236}">
                    <a16:creationId xmlns:a16="http://schemas.microsoft.com/office/drawing/2014/main" id="{8E0CD3F1-E504-4806-9BA1-16D775CE4F16}"/>
                  </a:ext>
                </a:extLst>
              </p:cNvPr>
              <p:cNvSpPr/>
              <p:nvPr/>
            </p:nvSpPr>
            <p:spPr>
              <a:xfrm>
                <a:off x="3066136" y="2331196"/>
                <a:ext cx="24639" cy="1996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06" extrusionOk="0">
                    <a:moveTo>
                      <a:pt x="391" y="0"/>
                    </a:moveTo>
                    <a:cubicBezTo>
                      <a:pt x="0" y="0"/>
                      <a:pt x="0" y="605"/>
                      <a:pt x="391" y="605"/>
                    </a:cubicBezTo>
                    <a:cubicBezTo>
                      <a:pt x="747" y="605"/>
                      <a:pt x="747" y="0"/>
                      <a:pt x="3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1105;p38">
                <a:extLst>
                  <a:ext uri="{FF2B5EF4-FFF2-40B4-BE49-F238E27FC236}">
                    <a16:creationId xmlns:a16="http://schemas.microsoft.com/office/drawing/2014/main" id="{20BFC392-3264-49B7-A263-B4C4445130EE}"/>
                  </a:ext>
                </a:extLst>
              </p:cNvPr>
              <p:cNvSpPr/>
              <p:nvPr/>
            </p:nvSpPr>
            <p:spPr>
              <a:xfrm>
                <a:off x="3089557" y="2278459"/>
                <a:ext cx="24639" cy="2463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48" extrusionOk="0">
                    <a:moveTo>
                      <a:pt x="285" y="0"/>
                    </a:moveTo>
                    <a:cubicBezTo>
                      <a:pt x="214" y="0"/>
                      <a:pt x="143" y="36"/>
                      <a:pt x="107" y="107"/>
                    </a:cubicBezTo>
                    <a:lnTo>
                      <a:pt x="36" y="178"/>
                    </a:lnTo>
                    <a:cubicBezTo>
                      <a:pt x="1" y="249"/>
                      <a:pt x="1" y="285"/>
                      <a:pt x="1" y="356"/>
                    </a:cubicBezTo>
                    <a:lnTo>
                      <a:pt x="1" y="463"/>
                    </a:lnTo>
                    <a:cubicBezTo>
                      <a:pt x="1" y="534"/>
                      <a:pt x="36" y="570"/>
                      <a:pt x="72" y="605"/>
                    </a:cubicBezTo>
                    <a:cubicBezTo>
                      <a:pt x="72" y="641"/>
                      <a:pt x="143" y="676"/>
                      <a:pt x="179" y="712"/>
                    </a:cubicBezTo>
                    <a:cubicBezTo>
                      <a:pt x="179" y="712"/>
                      <a:pt x="214" y="712"/>
                      <a:pt x="250" y="748"/>
                    </a:cubicBezTo>
                    <a:lnTo>
                      <a:pt x="463" y="748"/>
                    </a:lnTo>
                    <a:cubicBezTo>
                      <a:pt x="499" y="712"/>
                      <a:pt x="534" y="712"/>
                      <a:pt x="570" y="712"/>
                    </a:cubicBezTo>
                    <a:lnTo>
                      <a:pt x="641" y="641"/>
                    </a:lnTo>
                    <a:cubicBezTo>
                      <a:pt x="677" y="605"/>
                      <a:pt x="712" y="570"/>
                      <a:pt x="712" y="498"/>
                    </a:cubicBezTo>
                    <a:cubicBezTo>
                      <a:pt x="748" y="463"/>
                      <a:pt x="748" y="427"/>
                      <a:pt x="748" y="356"/>
                    </a:cubicBezTo>
                    <a:cubicBezTo>
                      <a:pt x="748" y="321"/>
                      <a:pt x="748" y="249"/>
                      <a:pt x="712" y="214"/>
                    </a:cubicBezTo>
                    <a:cubicBezTo>
                      <a:pt x="712" y="178"/>
                      <a:pt x="677" y="143"/>
                      <a:pt x="641" y="107"/>
                    </a:cubicBezTo>
                    <a:cubicBezTo>
                      <a:pt x="606" y="71"/>
                      <a:pt x="570" y="36"/>
                      <a:pt x="534" y="36"/>
                    </a:cubicBezTo>
                    <a:cubicBezTo>
                      <a:pt x="463" y="0"/>
                      <a:pt x="428" y="0"/>
                      <a:pt x="3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1106;p38">
                <a:extLst>
                  <a:ext uri="{FF2B5EF4-FFF2-40B4-BE49-F238E27FC236}">
                    <a16:creationId xmlns:a16="http://schemas.microsoft.com/office/drawing/2014/main" id="{E3E3591A-A4E1-41AC-90B4-BA870CC30DB7}"/>
                  </a:ext>
                </a:extLst>
              </p:cNvPr>
              <p:cNvSpPr/>
              <p:nvPr/>
            </p:nvSpPr>
            <p:spPr>
              <a:xfrm>
                <a:off x="3116535" y="2238601"/>
                <a:ext cx="12912" cy="10574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21" extrusionOk="0">
                    <a:moveTo>
                      <a:pt x="178" y="1"/>
                    </a:moveTo>
                    <a:cubicBezTo>
                      <a:pt x="0" y="36"/>
                      <a:pt x="0" y="285"/>
                      <a:pt x="178" y="321"/>
                    </a:cubicBezTo>
                    <a:cubicBezTo>
                      <a:pt x="391" y="285"/>
                      <a:pt x="391" y="36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1107;p38">
                <a:extLst>
                  <a:ext uri="{FF2B5EF4-FFF2-40B4-BE49-F238E27FC236}">
                    <a16:creationId xmlns:a16="http://schemas.microsoft.com/office/drawing/2014/main" id="{B17AF685-310D-4AE8-BE2F-AC0563AC7494}"/>
                  </a:ext>
                </a:extLst>
              </p:cNvPr>
              <p:cNvSpPr/>
              <p:nvPr/>
            </p:nvSpPr>
            <p:spPr>
              <a:xfrm>
                <a:off x="2899691" y="2174137"/>
                <a:ext cx="26978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677" extrusionOk="0">
                    <a:moveTo>
                      <a:pt x="392" y="1"/>
                    </a:moveTo>
                    <a:cubicBezTo>
                      <a:pt x="1" y="36"/>
                      <a:pt x="1" y="641"/>
                      <a:pt x="392" y="677"/>
                    </a:cubicBezTo>
                    <a:cubicBezTo>
                      <a:pt x="819" y="641"/>
                      <a:pt x="819" y="36"/>
                      <a:pt x="3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1108;p38">
                <a:extLst>
                  <a:ext uri="{FF2B5EF4-FFF2-40B4-BE49-F238E27FC236}">
                    <a16:creationId xmlns:a16="http://schemas.microsoft.com/office/drawing/2014/main" id="{A64CBEF2-54B6-4C5E-8F54-5DFF349ACC1C}"/>
                  </a:ext>
                </a:extLst>
              </p:cNvPr>
              <p:cNvSpPr/>
              <p:nvPr/>
            </p:nvSpPr>
            <p:spPr>
              <a:xfrm>
                <a:off x="2962968" y="2182339"/>
                <a:ext cx="23486" cy="17623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35" extrusionOk="0">
                    <a:moveTo>
                      <a:pt x="357" y="1"/>
                    </a:moveTo>
                    <a:cubicBezTo>
                      <a:pt x="1" y="1"/>
                      <a:pt x="1" y="534"/>
                      <a:pt x="357" y="534"/>
                    </a:cubicBezTo>
                    <a:cubicBezTo>
                      <a:pt x="713" y="534"/>
                      <a:pt x="713" y="1"/>
                      <a:pt x="3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1109;p38">
                <a:extLst>
                  <a:ext uri="{FF2B5EF4-FFF2-40B4-BE49-F238E27FC236}">
                    <a16:creationId xmlns:a16="http://schemas.microsoft.com/office/drawing/2014/main" id="{64E5EE80-71A4-4702-9959-B0E85B71DB44}"/>
                  </a:ext>
                </a:extLst>
              </p:cNvPr>
              <p:cNvSpPr/>
              <p:nvPr/>
            </p:nvSpPr>
            <p:spPr>
              <a:xfrm>
                <a:off x="3019230" y="2190014"/>
                <a:ext cx="25825" cy="25166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64" extrusionOk="0">
                    <a:moveTo>
                      <a:pt x="312" y="1"/>
                    </a:moveTo>
                    <a:cubicBezTo>
                      <a:pt x="278" y="1"/>
                      <a:pt x="238" y="17"/>
                      <a:pt x="214" y="17"/>
                    </a:cubicBezTo>
                    <a:cubicBezTo>
                      <a:pt x="143" y="52"/>
                      <a:pt x="72" y="123"/>
                      <a:pt x="36" y="230"/>
                    </a:cubicBezTo>
                    <a:cubicBezTo>
                      <a:pt x="1" y="266"/>
                      <a:pt x="1" y="337"/>
                      <a:pt x="1" y="373"/>
                    </a:cubicBezTo>
                    <a:lnTo>
                      <a:pt x="1" y="479"/>
                    </a:lnTo>
                    <a:cubicBezTo>
                      <a:pt x="1" y="550"/>
                      <a:pt x="36" y="586"/>
                      <a:pt x="72" y="657"/>
                    </a:cubicBezTo>
                    <a:lnTo>
                      <a:pt x="143" y="693"/>
                    </a:lnTo>
                    <a:cubicBezTo>
                      <a:pt x="214" y="728"/>
                      <a:pt x="285" y="764"/>
                      <a:pt x="357" y="764"/>
                    </a:cubicBezTo>
                    <a:lnTo>
                      <a:pt x="392" y="764"/>
                    </a:lnTo>
                    <a:cubicBezTo>
                      <a:pt x="428" y="764"/>
                      <a:pt x="499" y="728"/>
                      <a:pt x="535" y="728"/>
                    </a:cubicBezTo>
                    <a:cubicBezTo>
                      <a:pt x="570" y="693"/>
                      <a:pt x="641" y="693"/>
                      <a:pt x="677" y="657"/>
                    </a:cubicBezTo>
                    <a:cubicBezTo>
                      <a:pt x="712" y="622"/>
                      <a:pt x="712" y="550"/>
                      <a:pt x="748" y="515"/>
                    </a:cubicBezTo>
                    <a:cubicBezTo>
                      <a:pt x="748" y="479"/>
                      <a:pt x="784" y="408"/>
                      <a:pt x="784" y="373"/>
                    </a:cubicBezTo>
                    <a:lnTo>
                      <a:pt x="784" y="266"/>
                    </a:lnTo>
                    <a:cubicBezTo>
                      <a:pt x="748" y="195"/>
                      <a:pt x="712" y="159"/>
                      <a:pt x="677" y="123"/>
                    </a:cubicBezTo>
                    <a:lnTo>
                      <a:pt x="606" y="52"/>
                    </a:lnTo>
                    <a:cubicBezTo>
                      <a:pt x="555" y="27"/>
                      <a:pt x="505" y="2"/>
                      <a:pt x="455" y="2"/>
                    </a:cubicBezTo>
                    <a:cubicBezTo>
                      <a:pt x="434" y="2"/>
                      <a:pt x="413" y="6"/>
                      <a:pt x="392" y="17"/>
                    </a:cubicBezTo>
                    <a:lnTo>
                      <a:pt x="357" y="17"/>
                    </a:lnTo>
                    <a:cubicBezTo>
                      <a:pt x="345" y="5"/>
                      <a:pt x="329" y="1"/>
                      <a:pt x="3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1110;p38">
                <a:extLst>
                  <a:ext uri="{FF2B5EF4-FFF2-40B4-BE49-F238E27FC236}">
                    <a16:creationId xmlns:a16="http://schemas.microsoft.com/office/drawing/2014/main" id="{149BA2EA-11D2-41D7-BFE3-4C7BD43B2386}"/>
                  </a:ext>
                </a:extLst>
              </p:cNvPr>
              <p:cNvSpPr/>
              <p:nvPr/>
            </p:nvSpPr>
            <p:spPr>
              <a:xfrm>
                <a:off x="3074339" y="2201082"/>
                <a:ext cx="14098" cy="14098"/>
              </a:xfrm>
              <a:custGeom>
                <a:avLst/>
                <a:gdLst/>
                <a:ahLst/>
                <a:cxnLst/>
                <a:rect l="l" t="t" r="r" b="b"/>
                <a:pathLst>
                  <a:path w="428" h="428" extrusionOk="0">
                    <a:moveTo>
                      <a:pt x="214" y="1"/>
                    </a:moveTo>
                    <a:cubicBezTo>
                      <a:pt x="0" y="72"/>
                      <a:pt x="0" y="357"/>
                      <a:pt x="214" y="428"/>
                    </a:cubicBezTo>
                    <a:cubicBezTo>
                      <a:pt x="427" y="357"/>
                      <a:pt x="427" y="72"/>
                      <a:pt x="2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1111;p38">
                <a:extLst>
                  <a:ext uri="{FF2B5EF4-FFF2-40B4-BE49-F238E27FC236}">
                    <a16:creationId xmlns:a16="http://schemas.microsoft.com/office/drawing/2014/main" id="{BFC91605-C29A-4B7C-B38C-ECDFDEADDF15}"/>
                  </a:ext>
                </a:extLst>
              </p:cNvPr>
              <p:cNvSpPr/>
              <p:nvPr/>
            </p:nvSpPr>
            <p:spPr>
              <a:xfrm>
                <a:off x="3115349" y="1944412"/>
                <a:ext cx="19962" cy="14098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8" extrusionOk="0">
                    <a:moveTo>
                      <a:pt x="321" y="1"/>
                    </a:moveTo>
                    <a:cubicBezTo>
                      <a:pt x="0" y="1"/>
                      <a:pt x="0" y="428"/>
                      <a:pt x="321" y="428"/>
                    </a:cubicBezTo>
                    <a:cubicBezTo>
                      <a:pt x="605" y="428"/>
                      <a:pt x="605" y="1"/>
                      <a:pt x="3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1112;p38">
                <a:extLst>
                  <a:ext uri="{FF2B5EF4-FFF2-40B4-BE49-F238E27FC236}">
                    <a16:creationId xmlns:a16="http://schemas.microsoft.com/office/drawing/2014/main" id="{740D6B70-1F16-4CA0-9628-ACAE26CC00A5}"/>
                  </a:ext>
                </a:extLst>
              </p:cNvPr>
              <p:cNvSpPr/>
              <p:nvPr/>
            </p:nvSpPr>
            <p:spPr>
              <a:xfrm>
                <a:off x="3141141" y="2155394"/>
                <a:ext cx="16437" cy="11760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57" extrusionOk="0">
                    <a:moveTo>
                      <a:pt x="249" y="0"/>
                    </a:moveTo>
                    <a:cubicBezTo>
                      <a:pt x="0" y="0"/>
                      <a:pt x="0" y="356"/>
                      <a:pt x="249" y="356"/>
                    </a:cubicBezTo>
                    <a:cubicBezTo>
                      <a:pt x="498" y="356"/>
                      <a:pt x="498" y="0"/>
                      <a:pt x="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1113;p38">
                <a:extLst>
                  <a:ext uri="{FF2B5EF4-FFF2-40B4-BE49-F238E27FC236}">
                    <a16:creationId xmlns:a16="http://schemas.microsoft.com/office/drawing/2014/main" id="{D1BD4215-7548-43C3-9AAF-871B28E63EA8}"/>
                  </a:ext>
                </a:extLst>
              </p:cNvPr>
              <p:cNvSpPr/>
              <p:nvPr/>
            </p:nvSpPr>
            <p:spPr>
              <a:xfrm>
                <a:off x="1628150" y="1757425"/>
                <a:ext cx="1014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4058" h="4057" extrusionOk="0">
                    <a:moveTo>
                      <a:pt x="2029" y="1"/>
                    </a:moveTo>
                    <a:cubicBezTo>
                      <a:pt x="926" y="1"/>
                      <a:pt x="1" y="926"/>
                      <a:pt x="1" y="2029"/>
                    </a:cubicBezTo>
                    <a:cubicBezTo>
                      <a:pt x="1" y="3132"/>
                      <a:pt x="926" y="4057"/>
                      <a:pt x="2029" y="4057"/>
                    </a:cubicBezTo>
                    <a:cubicBezTo>
                      <a:pt x="3132" y="4057"/>
                      <a:pt x="4057" y="3132"/>
                      <a:pt x="4057" y="2029"/>
                    </a:cubicBezTo>
                    <a:cubicBezTo>
                      <a:pt x="4057" y="926"/>
                      <a:pt x="3132" y="1"/>
                      <a:pt x="20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1114;p38">
                <a:extLst>
                  <a:ext uri="{FF2B5EF4-FFF2-40B4-BE49-F238E27FC236}">
                    <a16:creationId xmlns:a16="http://schemas.microsoft.com/office/drawing/2014/main" id="{586E0D40-2DE9-4721-B90A-ECE01432F807}"/>
                  </a:ext>
                </a:extLst>
              </p:cNvPr>
              <p:cNvSpPr/>
              <p:nvPr/>
            </p:nvSpPr>
            <p:spPr>
              <a:xfrm>
                <a:off x="1809625" y="1567975"/>
                <a:ext cx="418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65" extrusionOk="0">
                    <a:moveTo>
                      <a:pt x="961" y="0"/>
                    </a:moveTo>
                    <a:cubicBezTo>
                      <a:pt x="321" y="0"/>
                      <a:pt x="0" y="783"/>
                      <a:pt x="463" y="1245"/>
                    </a:cubicBezTo>
                    <a:cubicBezTo>
                      <a:pt x="603" y="1397"/>
                      <a:pt x="780" y="1464"/>
                      <a:pt x="956" y="1464"/>
                    </a:cubicBezTo>
                    <a:cubicBezTo>
                      <a:pt x="1318" y="1464"/>
                      <a:pt x="1673" y="1178"/>
                      <a:pt x="1673" y="747"/>
                    </a:cubicBezTo>
                    <a:cubicBezTo>
                      <a:pt x="1673" y="320"/>
                      <a:pt x="1352" y="0"/>
                      <a:pt x="9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1115;p38">
                <a:extLst>
                  <a:ext uri="{FF2B5EF4-FFF2-40B4-BE49-F238E27FC236}">
                    <a16:creationId xmlns:a16="http://schemas.microsoft.com/office/drawing/2014/main" id="{195AE095-3CFD-498D-A3C9-D10952D05227}"/>
                  </a:ext>
                </a:extLst>
              </p:cNvPr>
              <p:cNvSpPr/>
              <p:nvPr/>
            </p:nvSpPr>
            <p:spPr>
              <a:xfrm>
                <a:off x="2755175" y="1497700"/>
                <a:ext cx="3295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317" extrusionOk="0">
                    <a:moveTo>
                      <a:pt x="641" y="0"/>
                    </a:moveTo>
                    <a:cubicBezTo>
                      <a:pt x="285" y="0"/>
                      <a:pt x="1" y="285"/>
                      <a:pt x="1" y="641"/>
                    </a:cubicBezTo>
                    <a:cubicBezTo>
                      <a:pt x="1" y="1032"/>
                      <a:pt x="285" y="1317"/>
                      <a:pt x="641" y="1317"/>
                    </a:cubicBezTo>
                    <a:cubicBezTo>
                      <a:pt x="1033" y="1317"/>
                      <a:pt x="1317" y="1032"/>
                      <a:pt x="1317" y="641"/>
                    </a:cubicBezTo>
                    <a:cubicBezTo>
                      <a:pt x="1317" y="285"/>
                      <a:pt x="1033" y="0"/>
                      <a:pt x="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1116;p38">
                <a:extLst>
                  <a:ext uri="{FF2B5EF4-FFF2-40B4-BE49-F238E27FC236}">
                    <a16:creationId xmlns:a16="http://schemas.microsoft.com/office/drawing/2014/main" id="{5C5A0A68-80B1-4DE4-8D8A-F9CA83D473A5}"/>
                  </a:ext>
                </a:extLst>
              </p:cNvPr>
              <p:cNvSpPr/>
              <p:nvPr/>
            </p:nvSpPr>
            <p:spPr>
              <a:xfrm>
                <a:off x="2924200" y="1634650"/>
                <a:ext cx="96975" cy="83150"/>
              </a:xfrm>
              <a:custGeom>
                <a:avLst/>
                <a:gdLst/>
                <a:ahLst/>
                <a:cxnLst/>
                <a:rect l="l" t="t" r="r" b="b"/>
                <a:pathLst>
                  <a:path w="3879" h="3326" extrusionOk="0">
                    <a:moveTo>
                      <a:pt x="2270" y="0"/>
                    </a:moveTo>
                    <a:cubicBezTo>
                      <a:pt x="2249" y="0"/>
                      <a:pt x="2227" y="1"/>
                      <a:pt x="2206" y="2"/>
                    </a:cubicBezTo>
                    <a:cubicBezTo>
                      <a:pt x="712" y="2"/>
                      <a:pt x="0" y="1781"/>
                      <a:pt x="1032" y="2848"/>
                    </a:cubicBezTo>
                    <a:cubicBezTo>
                      <a:pt x="1373" y="3178"/>
                      <a:pt x="1787" y="3326"/>
                      <a:pt x="2192" y="3326"/>
                    </a:cubicBezTo>
                    <a:cubicBezTo>
                      <a:pt x="3055" y="3326"/>
                      <a:pt x="3879" y="2655"/>
                      <a:pt x="3879" y="1638"/>
                    </a:cubicBezTo>
                    <a:cubicBezTo>
                      <a:pt x="3879" y="734"/>
                      <a:pt x="3165" y="0"/>
                      <a:pt x="2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1117;p38">
                <a:extLst>
                  <a:ext uri="{FF2B5EF4-FFF2-40B4-BE49-F238E27FC236}">
                    <a16:creationId xmlns:a16="http://schemas.microsoft.com/office/drawing/2014/main" id="{402C41D9-055E-4869-AEE4-C4D0A491378E}"/>
                  </a:ext>
                </a:extLst>
              </p:cNvPr>
              <p:cNvSpPr/>
              <p:nvPr/>
            </p:nvSpPr>
            <p:spPr>
              <a:xfrm>
                <a:off x="3060300" y="1822375"/>
                <a:ext cx="267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068" extrusionOk="0">
                    <a:moveTo>
                      <a:pt x="534" y="0"/>
                    </a:moveTo>
                    <a:cubicBezTo>
                      <a:pt x="249" y="0"/>
                      <a:pt x="0" y="214"/>
                      <a:pt x="0" y="534"/>
                    </a:cubicBezTo>
                    <a:cubicBezTo>
                      <a:pt x="0" y="819"/>
                      <a:pt x="249" y="1068"/>
                      <a:pt x="534" y="1068"/>
                    </a:cubicBezTo>
                    <a:cubicBezTo>
                      <a:pt x="854" y="1068"/>
                      <a:pt x="1068" y="819"/>
                      <a:pt x="1068" y="534"/>
                    </a:cubicBezTo>
                    <a:cubicBezTo>
                      <a:pt x="1068" y="214"/>
                      <a:pt x="854" y="0"/>
                      <a:pt x="5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1118;p38">
                <a:extLst>
                  <a:ext uri="{FF2B5EF4-FFF2-40B4-BE49-F238E27FC236}">
                    <a16:creationId xmlns:a16="http://schemas.microsoft.com/office/drawing/2014/main" id="{31765953-4D37-4FDF-A9B0-7940031FCFEF}"/>
                  </a:ext>
                </a:extLst>
              </p:cNvPr>
              <p:cNvSpPr/>
              <p:nvPr/>
            </p:nvSpPr>
            <p:spPr>
              <a:xfrm>
                <a:off x="1588125" y="2595350"/>
                <a:ext cx="996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4022" extrusionOk="0">
                    <a:moveTo>
                      <a:pt x="1993" y="1"/>
                    </a:moveTo>
                    <a:cubicBezTo>
                      <a:pt x="890" y="1"/>
                      <a:pt x="1" y="890"/>
                      <a:pt x="1" y="2029"/>
                    </a:cubicBezTo>
                    <a:cubicBezTo>
                      <a:pt x="1" y="3132"/>
                      <a:pt x="890" y="4022"/>
                      <a:pt x="1993" y="4022"/>
                    </a:cubicBezTo>
                    <a:cubicBezTo>
                      <a:pt x="3096" y="4022"/>
                      <a:pt x="3986" y="3132"/>
                      <a:pt x="3986" y="2029"/>
                    </a:cubicBezTo>
                    <a:cubicBezTo>
                      <a:pt x="3986" y="890"/>
                      <a:pt x="3096" y="1"/>
                      <a:pt x="19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1119;p38">
                <a:extLst>
                  <a:ext uri="{FF2B5EF4-FFF2-40B4-BE49-F238E27FC236}">
                    <a16:creationId xmlns:a16="http://schemas.microsoft.com/office/drawing/2014/main" id="{956C1D47-B836-49F5-9DBE-CD845F2B10F0}"/>
                  </a:ext>
                </a:extLst>
              </p:cNvPr>
              <p:cNvSpPr/>
              <p:nvPr/>
            </p:nvSpPr>
            <p:spPr>
              <a:xfrm>
                <a:off x="1780275" y="2888900"/>
                <a:ext cx="213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828" extrusionOk="0">
                    <a:moveTo>
                      <a:pt x="427" y="1"/>
                    </a:moveTo>
                    <a:cubicBezTo>
                      <a:pt x="214" y="1"/>
                      <a:pt x="0" y="143"/>
                      <a:pt x="0" y="428"/>
                    </a:cubicBezTo>
                    <a:cubicBezTo>
                      <a:pt x="0" y="694"/>
                      <a:pt x="214" y="828"/>
                      <a:pt x="427" y="828"/>
                    </a:cubicBezTo>
                    <a:cubicBezTo>
                      <a:pt x="641" y="828"/>
                      <a:pt x="854" y="694"/>
                      <a:pt x="854" y="428"/>
                    </a:cubicBezTo>
                    <a:cubicBezTo>
                      <a:pt x="854" y="143"/>
                      <a:pt x="641" y="1"/>
                      <a:pt x="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1120;p38">
                <a:extLst>
                  <a:ext uri="{FF2B5EF4-FFF2-40B4-BE49-F238E27FC236}">
                    <a16:creationId xmlns:a16="http://schemas.microsoft.com/office/drawing/2014/main" id="{1D8AC54E-AA7F-49F2-83EC-A392F07C7464}"/>
                  </a:ext>
                </a:extLst>
              </p:cNvPr>
              <p:cNvSpPr/>
              <p:nvPr/>
            </p:nvSpPr>
            <p:spPr>
              <a:xfrm>
                <a:off x="1967950" y="3047225"/>
                <a:ext cx="103225" cy="104100"/>
              </a:xfrm>
              <a:custGeom>
                <a:avLst/>
                <a:gdLst/>
                <a:ahLst/>
                <a:cxnLst/>
                <a:rect l="l" t="t" r="r" b="b"/>
                <a:pathLst>
                  <a:path w="4129" h="4164" extrusionOk="0">
                    <a:moveTo>
                      <a:pt x="2064" y="1"/>
                    </a:moveTo>
                    <a:cubicBezTo>
                      <a:pt x="926" y="1"/>
                      <a:pt x="1" y="926"/>
                      <a:pt x="1" y="2065"/>
                    </a:cubicBezTo>
                    <a:cubicBezTo>
                      <a:pt x="1" y="3203"/>
                      <a:pt x="926" y="4164"/>
                      <a:pt x="2064" y="4164"/>
                    </a:cubicBezTo>
                    <a:cubicBezTo>
                      <a:pt x="3203" y="4164"/>
                      <a:pt x="4128" y="3203"/>
                      <a:pt x="4128" y="2065"/>
                    </a:cubicBezTo>
                    <a:cubicBezTo>
                      <a:pt x="4128" y="926"/>
                      <a:pt x="3203" y="1"/>
                      <a:pt x="20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1121;p38">
                <a:extLst>
                  <a:ext uri="{FF2B5EF4-FFF2-40B4-BE49-F238E27FC236}">
                    <a16:creationId xmlns:a16="http://schemas.microsoft.com/office/drawing/2014/main" id="{E72B2872-13F4-4201-8529-12BBF763B8DD}"/>
                  </a:ext>
                </a:extLst>
              </p:cNvPr>
              <p:cNvSpPr/>
              <p:nvPr/>
            </p:nvSpPr>
            <p:spPr>
              <a:xfrm>
                <a:off x="2267725" y="3148650"/>
                <a:ext cx="88975" cy="76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3049" extrusionOk="0">
                    <a:moveTo>
                      <a:pt x="2029" y="0"/>
                    </a:moveTo>
                    <a:cubicBezTo>
                      <a:pt x="677" y="0"/>
                      <a:pt x="1" y="1637"/>
                      <a:pt x="961" y="2598"/>
                    </a:cubicBezTo>
                    <a:cubicBezTo>
                      <a:pt x="1273" y="2909"/>
                      <a:pt x="1656" y="3049"/>
                      <a:pt x="2030" y="3049"/>
                    </a:cubicBezTo>
                    <a:cubicBezTo>
                      <a:pt x="2811" y="3049"/>
                      <a:pt x="3559" y="2444"/>
                      <a:pt x="3559" y="1530"/>
                    </a:cubicBezTo>
                    <a:cubicBezTo>
                      <a:pt x="3559" y="676"/>
                      <a:pt x="2883" y="0"/>
                      <a:pt x="2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1122;p38">
                <a:extLst>
                  <a:ext uri="{FF2B5EF4-FFF2-40B4-BE49-F238E27FC236}">
                    <a16:creationId xmlns:a16="http://schemas.microsoft.com/office/drawing/2014/main" id="{0864885A-ADEE-44EC-956F-D975060FBC99}"/>
                  </a:ext>
                </a:extLst>
              </p:cNvPr>
              <p:cNvSpPr/>
              <p:nvPr/>
            </p:nvSpPr>
            <p:spPr>
              <a:xfrm>
                <a:off x="2581725" y="3113950"/>
                <a:ext cx="80075" cy="678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13" extrusionOk="0">
                    <a:moveTo>
                      <a:pt x="1815" y="1"/>
                    </a:moveTo>
                    <a:cubicBezTo>
                      <a:pt x="605" y="1"/>
                      <a:pt x="1" y="1459"/>
                      <a:pt x="855" y="2313"/>
                    </a:cubicBezTo>
                    <a:cubicBezTo>
                      <a:pt x="1131" y="2589"/>
                      <a:pt x="1474" y="2713"/>
                      <a:pt x="1811" y="2713"/>
                    </a:cubicBezTo>
                    <a:cubicBezTo>
                      <a:pt x="2518" y="2713"/>
                      <a:pt x="3203" y="2171"/>
                      <a:pt x="3203" y="1353"/>
                    </a:cubicBezTo>
                    <a:cubicBezTo>
                      <a:pt x="3167" y="605"/>
                      <a:pt x="2562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1123;p38">
                <a:extLst>
                  <a:ext uri="{FF2B5EF4-FFF2-40B4-BE49-F238E27FC236}">
                    <a16:creationId xmlns:a16="http://schemas.microsoft.com/office/drawing/2014/main" id="{79539A58-A83E-4B09-9FC0-3F8E2F273858}"/>
                  </a:ext>
                </a:extLst>
              </p:cNvPr>
              <p:cNvSpPr/>
              <p:nvPr/>
            </p:nvSpPr>
            <p:spPr>
              <a:xfrm>
                <a:off x="2865475" y="3025000"/>
                <a:ext cx="47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887" extrusionOk="0">
                    <a:moveTo>
                      <a:pt x="926" y="0"/>
                    </a:moveTo>
                    <a:cubicBezTo>
                      <a:pt x="392" y="0"/>
                      <a:pt x="1" y="427"/>
                      <a:pt x="1" y="926"/>
                    </a:cubicBezTo>
                    <a:cubicBezTo>
                      <a:pt x="1" y="1459"/>
                      <a:pt x="392" y="1886"/>
                      <a:pt x="926" y="1886"/>
                    </a:cubicBezTo>
                    <a:cubicBezTo>
                      <a:pt x="1460" y="1886"/>
                      <a:pt x="1887" y="1459"/>
                      <a:pt x="1887" y="926"/>
                    </a:cubicBezTo>
                    <a:cubicBezTo>
                      <a:pt x="1887" y="427"/>
                      <a:pt x="1460" y="0"/>
                      <a:pt x="9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1124;p38">
                <a:extLst>
                  <a:ext uri="{FF2B5EF4-FFF2-40B4-BE49-F238E27FC236}">
                    <a16:creationId xmlns:a16="http://schemas.microsoft.com/office/drawing/2014/main" id="{E1D038CE-7A31-46B6-9D2A-F693C23C887E}"/>
                  </a:ext>
                </a:extLst>
              </p:cNvPr>
              <p:cNvSpPr/>
              <p:nvPr/>
            </p:nvSpPr>
            <p:spPr>
              <a:xfrm>
                <a:off x="3027375" y="2815950"/>
                <a:ext cx="84525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2871" extrusionOk="0">
                    <a:moveTo>
                      <a:pt x="1922" y="1"/>
                    </a:moveTo>
                    <a:cubicBezTo>
                      <a:pt x="641" y="1"/>
                      <a:pt x="1" y="1567"/>
                      <a:pt x="926" y="2456"/>
                    </a:cubicBezTo>
                    <a:cubicBezTo>
                      <a:pt x="1212" y="2743"/>
                      <a:pt x="1569" y="2870"/>
                      <a:pt x="1921" y="2870"/>
                    </a:cubicBezTo>
                    <a:cubicBezTo>
                      <a:pt x="2661" y="2870"/>
                      <a:pt x="3381" y="2304"/>
                      <a:pt x="3381" y="1460"/>
                    </a:cubicBezTo>
                    <a:cubicBezTo>
                      <a:pt x="3381" y="641"/>
                      <a:pt x="2740" y="1"/>
                      <a:pt x="19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1125;p38">
                <a:extLst>
                  <a:ext uri="{FF2B5EF4-FFF2-40B4-BE49-F238E27FC236}">
                    <a16:creationId xmlns:a16="http://schemas.microsoft.com/office/drawing/2014/main" id="{35F48B90-D163-4D62-AB76-58A5883ED559}"/>
                  </a:ext>
                </a:extLst>
              </p:cNvPr>
              <p:cNvSpPr/>
              <p:nvPr/>
            </p:nvSpPr>
            <p:spPr>
              <a:xfrm>
                <a:off x="3109225" y="2553550"/>
                <a:ext cx="92525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71" extrusionOk="0">
                    <a:moveTo>
                      <a:pt x="2135" y="1"/>
                    </a:moveTo>
                    <a:cubicBezTo>
                      <a:pt x="712" y="1"/>
                      <a:pt x="0" y="1708"/>
                      <a:pt x="996" y="2705"/>
                    </a:cubicBezTo>
                    <a:cubicBezTo>
                      <a:pt x="1318" y="3027"/>
                      <a:pt x="1715" y="3170"/>
                      <a:pt x="2104" y="3170"/>
                    </a:cubicBezTo>
                    <a:cubicBezTo>
                      <a:pt x="2918" y="3170"/>
                      <a:pt x="3700" y="2541"/>
                      <a:pt x="3700" y="1602"/>
                    </a:cubicBezTo>
                    <a:cubicBezTo>
                      <a:pt x="3700" y="712"/>
                      <a:pt x="2989" y="1"/>
                      <a:pt x="21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1126;p38">
                <a:extLst>
                  <a:ext uri="{FF2B5EF4-FFF2-40B4-BE49-F238E27FC236}">
                    <a16:creationId xmlns:a16="http://schemas.microsoft.com/office/drawing/2014/main" id="{29188366-C138-48DE-A9A9-5CD45BFB1082}"/>
                  </a:ext>
                </a:extLst>
              </p:cNvPr>
              <p:cNvSpPr/>
              <p:nvPr/>
            </p:nvSpPr>
            <p:spPr>
              <a:xfrm>
                <a:off x="1818350" y="1558050"/>
                <a:ext cx="528325" cy="471950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18878" extrusionOk="0">
                    <a:moveTo>
                      <a:pt x="20892" y="1"/>
                    </a:moveTo>
                    <a:cubicBezTo>
                      <a:pt x="20845" y="1"/>
                      <a:pt x="20796" y="23"/>
                      <a:pt x="20751" y="77"/>
                    </a:cubicBezTo>
                    <a:lnTo>
                      <a:pt x="20786" y="41"/>
                    </a:lnTo>
                    <a:lnTo>
                      <a:pt x="20786" y="41"/>
                    </a:lnTo>
                    <a:cubicBezTo>
                      <a:pt x="19292" y="1678"/>
                      <a:pt x="17086" y="2496"/>
                      <a:pt x="14951" y="2888"/>
                    </a:cubicBezTo>
                    <a:cubicBezTo>
                      <a:pt x="13706" y="3101"/>
                      <a:pt x="12425" y="3243"/>
                      <a:pt x="11144" y="3350"/>
                    </a:cubicBezTo>
                    <a:cubicBezTo>
                      <a:pt x="10041" y="3421"/>
                      <a:pt x="8938" y="3564"/>
                      <a:pt x="7871" y="3777"/>
                    </a:cubicBezTo>
                    <a:cubicBezTo>
                      <a:pt x="6945" y="3955"/>
                      <a:pt x="6092" y="4382"/>
                      <a:pt x="5451" y="5058"/>
                    </a:cubicBezTo>
                    <a:cubicBezTo>
                      <a:pt x="4775" y="5841"/>
                      <a:pt x="4455" y="6873"/>
                      <a:pt x="4597" y="7905"/>
                    </a:cubicBezTo>
                    <a:cubicBezTo>
                      <a:pt x="4704" y="9008"/>
                      <a:pt x="5060" y="10075"/>
                      <a:pt x="5131" y="11178"/>
                    </a:cubicBezTo>
                    <a:cubicBezTo>
                      <a:pt x="5202" y="12103"/>
                      <a:pt x="5060" y="13064"/>
                      <a:pt x="4739" y="13953"/>
                    </a:cubicBezTo>
                    <a:cubicBezTo>
                      <a:pt x="3992" y="16017"/>
                      <a:pt x="2356" y="17654"/>
                      <a:pt x="292" y="18330"/>
                    </a:cubicBezTo>
                    <a:cubicBezTo>
                      <a:pt x="0" y="18427"/>
                      <a:pt x="92" y="18878"/>
                      <a:pt x="352" y="18878"/>
                    </a:cubicBezTo>
                    <a:cubicBezTo>
                      <a:pt x="378" y="18878"/>
                      <a:pt x="405" y="18873"/>
                      <a:pt x="434" y="18863"/>
                    </a:cubicBezTo>
                    <a:cubicBezTo>
                      <a:pt x="3174" y="17903"/>
                      <a:pt x="5166" y="15483"/>
                      <a:pt x="5593" y="12601"/>
                    </a:cubicBezTo>
                    <a:cubicBezTo>
                      <a:pt x="5665" y="11569"/>
                      <a:pt x="5629" y="10538"/>
                      <a:pt x="5380" y="9541"/>
                    </a:cubicBezTo>
                    <a:cubicBezTo>
                      <a:pt x="5166" y="8474"/>
                      <a:pt x="4882" y="7300"/>
                      <a:pt x="5273" y="6232"/>
                    </a:cubicBezTo>
                    <a:cubicBezTo>
                      <a:pt x="5629" y="5272"/>
                      <a:pt x="6518" y="4773"/>
                      <a:pt x="7479" y="4489"/>
                    </a:cubicBezTo>
                    <a:cubicBezTo>
                      <a:pt x="8547" y="4240"/>
                      <a:pt x="9614" y="4097"/>
                      <a:pt x="10681" y="4062"/>
                    </a:cubicBezTo>
                    <a:cubicBezTo>
                      <a:pt x="11962" y="3955"/>
                      <a:pt x="13243" y="3848"/>
                      <a:pt x="14524" y="3635"/>
                    </a:cubicBezTo>
                    <a:cubicBezTo>
                      <a:pt x="16979" y="3172"/>
                      <a:pt x="19328" y="2212"/>
                      <a:pt x="21000" y="326"/>
                    </a:cubicBezTo>
                    <a:cubicBezTo>
                      <a:pt x="21133" y="193"/>
                      <a:pt x="21027" y="1"/>
                      <a:pt x="208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1127;p38">
                <a:extLst>
                  <a:ext uri="{FF2B5EF4-FFF2-40B4-BE49-F238E27FC236}">
                    <a16:creationId xmlns:a16="http://schemas.microsoft.com/office/drawing/2014/main" id="{B24F7E18-5BA0-40E0-B77C-3C0322802636}"/>
                  </a:ext>
                </a:extLst>
              </p:cNvPr>
              <p:cNvSpPr/>
              <p:nvPr/>
            </p:nvSpPr>
            <p:spPr>
              <a:xfrm>
                <a:off x="1780761" y="2496870"/>
                <a:ext cx="135975" cy="40070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16028" extrusionOk="0">
                    <a:moveTo>
                      <a:pt x="311" y="1"/>
                    </a:moveTo>
                    <a:cubicBezTo>
                      <a:pt x="141" y="1"/>
                      <a:pt x="0" y="203"/>
                      <a:pt x="138" y="342"/>
                    </a:cubicBezTo>
                    <a:lnTo>
                      <a:pt x="174" y="342"/>
                    </a:lnTo>
                    <a:cubicBezTo>
                      <a:pt x="1917" y="1872"/>
                      <a:pt x="2166" y="4291"/>
                      <a:pt x="2131" y="6462"/>
                    </a:cubicBezTo>
                    <a:cubicBezTo>
                      <a:pt x="2095" y="8846"/>
                      <a:pt x="1811" y="11301"/>
                      <a:pt x="2807" y="13542"/>
                    </a:cubicBezTo>
                    <a:cubicBezTo>
                      <a:pt x="3234" y="14574"/>
                      <a:pt x="4017" y="15428"/>
                      <a:pt x="5013" y="15997"/>
                    </a:cubicBezTo>
                    <a:cubicBezTo>
                      <a:pt x="5050" y="16019"/>
                      <a:pt x="5087" y="16028"/>
                      <a:pt x="5121" y="16028"/>
                    </a:cubicBezTo>
                    <a:cubicBezTo>
                      <a:pt x="5315" y="16028"/>
                      <a:pt x="5438" y="15727"/>
                      <a:pt x="5226" y="15606"/>
                    </a:cubicBezTo>
                    <a:cubicBezTo>
                      <a:pt x="3341" y="14503"/>
                      <a:pt x="2665" y="12261"/>
                      <a:pt x="2558" y="10198"/>
                    </a:cubicBezTo>
                    <a:cubicBezTo>
                      <a:pt x="2451" y="7778"/>
                      <a:pt x="2914" y="5323"/>
                      <a:pt x="2238" y="2975"/>
                    </a:cubicBezTo>
                    <a:cubicBezTo>
                      <a:pt x="1917" y="1836"/>
                      <a:pt x="1312" y="840"/>
                      <a:pt x="459" y="57"/>
                    </a:cubicBezTo>
                    <a:cubicBezTo>
                      <a:pt x="411" y="17"/>
                      <a:pt x="360" y="1"/>
                      <a:pt x="3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1128;p38">
                <a:extLst>
                  <a:ext uri="{FF2B5EF4-FFF2-40B4-BE49-F238E27FC236}">
                    <a16:creationId xmlns:a16="http://schemas.microsoft.com/office/drawing/2014/main" id="{382790EF-86B2-45D3-8054-B7FFCAF4B1CA}"/>
                  </a:ext>
                </a:extLst>
              </p:cNvPr>
              <p:cNvSpPr/>
              <p:nvPr/>
            </p:nvSpPr>
            <p:spPr>
              <a:xfrm>
                <a:off x="2929725" y="2547756"/>
                <a:ext cx="10035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6799" extrusionOk="0">
                    <a:moveTo>
                      <a:pt x="3675" y="1"/>
                    </a:moveTo>
                    <a:cubicBezTo>
                      <a:pt x="3595" y="1"/>
                      <a:pt x="3515" y="54"/>
                      <a:pt x="3515" y="161"/>
                    </a:cubicBezTo>
                    <a:lnTo>
                      <a:pt x="3515" y="197"/>
                    </a:lnTo>
                    <a:cubicBezTo>
                      <a:pt x="3658" y="1549"/>
                      <a:pt x="3195" y="2901"/>
                      <a:pt x="2234" y="3897"/>
                    </a:cubicBezTo>
                    <a:cubicBezTo>
                      <a:pt x="1416" y="4715"/>
                      <a:pt x="455" y="5427"/>
                      <a:pt x="64" y="6566"/>
                    </a:cubicBezTo>
                    <a:cubicBezTo>
                      <a:pt x="0" y="6714"/>
                      <a:pt x="113" y="6799"/>
                      <a:pt x="229" y="6799"/>
                    </a:cubicBezTo>
                    <a:cubicBezTo>
                      <a:pt x="309" y="6799"/>
                      <a:pt x="391" y="6759"/>
                      <a:pt x="420" y="6672"/>
                    </a:cubicBezTo>
                    <a:cubicBezTo>
                      <a:pt x="882" y="5463"/>
                      <a:pt x="2021" y="4787"/>
                      <a:pt x="2804" y="3862"/>
                    </a:cubicBezTo>
                    <a:cubicBezTo>
                      <a:pt x="3622" y="2830"/>
                      <a:pt x="4013" y="1478"/>
                      <a:pt x="3835" y="161"/>
                    </a:cubicBezTo>
                    <a:cubicBezTo>
                      <a:pt x="3835" y="54"/>
                      <a:pt x="3755" y="1"/>
                      <a:pt x="36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1129;p38">
                <a:extLst>
                  <a:ext uri="{FF2B5EF4-FFF2-40B4-BE49-F238E27FC236}">
                    <a16:creationId xmlns:a16="http://schemas.microsoft.com/office/drawing/2014/main" id="{06AEC6EC-1147-4BC3-BCA8-F7898C81DC86}"/>
                  </a:ext>
                </a:extLst>
              </p:cNvPr>
              <p:cNvSpPr/>
              <p:nvPr/>
            </p:nvSpPr>
            <p:spPr>
              <a:xfrm>
                <a:off x="2840650" y="1774975"/>
                <a:ext cx="124875" cy="272750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910" extrusionOk="0">
                    <a:moveTo>
                      <a:pt x="362" y="1"/>
                    </a:moveTo>
                    <a:cubicBezTo>
                      <a:pt x="161" y="1"/>
                      <a:pt x="0" y="291"/>
                      <a:pt x="176" y="437"/>
                    </a:cubicBezTo>
                    <a:cubicBezTo>
                      <a:pt x="1599" y="1647"/>
                      <a:pt x="1101" y="3675"/>
                      <a:pt x="1065" y="5312"/>
                    </a:cubicBezTo>
                    <a:cubicBezTo>
                      <a:pt x="994" y="6877"/>
                      <a:pt x="1599" y="8372"/>
                      <a:pt x="2666" y="9546"/>
                    </a:cubicBezTo>
                    <a:cubicBezTo>
                      <a:pt x="3235" y="10151"/>
                      <a:pt x="3947" y="10613"/>
                      <a:pt x="4730" y="10898"/>
                    </a:cubicBezTo>
                    <a:cubicBezTo>
                      <a:pt x="4749" y="10906"/>
                      <a:pt x="4768" y="10909"/>
                      <a:pt x="4786" y="10909"/>
                    </a:cubicBezTo>
                    <a:cubicBezTo>
                      <a:pt x="4928" y="10909"/>
                      <a:pt x="4995" y="10677"/>
                      <a:pt x="4837" y="10613"/>
                    </a:cubicBezTo>
                    <a:lnTo>
                      <a:pt x="4872" y="10613"/>
                    </a:lnTo>
                    <a:cubicBezTo>
                      <a:pt x="3485" y="9973"/>
                      <a:pt x="2417" y="8799"/>
                      <a:pt x="1919" y="7340"/>
                    </a:cubicBezTo>
                    <a:cubicBezTo>
                      <a:pt x="1670" y="6522"/>
                      <a:pt x="1563" y="5668"/>
                      <a:pt x="1670" y="4849"/>
                    </a:cubicBezTo>
                    <a:cubicBezTo>
                      <a:pt x="1777" y="3960"/>
                      <a:pt x="1777" y="3035"/>
                      <a:pt x="1670" y="2181"/>
                    </a:cubicBezTo>
                    <a:cubicBezTo>
                      <a:pt x="1563" y="1327"/>
                      <a:pt x="1136" y="580"/>
                      <a:pt x="496" y="46"/>
                    </a:cubicBezTo>
                    <a:cubicBezTo>
                      <a:pt x="451" y="14"/>
                      <a:pt x="406" y="1"/>
                      <a:pt x="3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1130;p38">
                <a:extLst>
                  <a:ext uri="{FF2B5EF4-FFF2-40B4-BE49-F238E27FC236}">
                    <a16:creationId xmlns:a16="http://schemas.microsoft.com/office/drawing/2014/main" id="{C90450CE-88F4-428D-AC2A-955250547F29}"/>
                  </a:ext>
                </a:extLst>
              </p:cNvPr>
              <p:cNvSpPr/>
              <p:nvPr/>
            </p:nvSpPr>
            <p:spPr>
              <a:xfrm>
                <a:off x="2511150" y="1604850"/>
                <a:ext cx="1901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7607" h="3123" extrusionOk="0">
                    <a:moveTo>
                      <a:pt x="3565" y="1"/>
                    </a:moveTo>
                    <a:cubicBezTo>
                      <a:pt x="3208" y="1"/>
                      <a:pt x="2850" y="62"/>
                      <a:pt x="2503" y="197"/>
                    </a:cubicBezTo>
                    <a:cubicBezTo>
                      <a:pt x="1944" y="374"/>
                      <a:pt x="1360" y="624"/>
                      <a:pt x="751" y="624"/>
                    </a:cubicBezTo>
                    <a:cubicBezTo>
                      <a:pt x="625" y="624"/>
                      <a:pt x="497" y="613"/>
                      <a:pt x="368" y="589"/>
                    </a:cubicBezTo>
                    <a:cubicBezTo>
                      <a:pt x="345" y="583"/>
                      <a:pt x="323" y="580"/>
                      <a:pt x="302" y="580"/>
                    </a:cubicBezTo>
                    <a:cubicBezTo>
                      <a:pt x="69" y="580"/>
                      <a:pt x="1" y="915"/>
                      <a:pt x="262" y="980"/>
                    </a:cubicBezTo>
                    <a:cubicBezTo>
                      <a:pt x="442" y="1029"/>
                      <a:pt x="620" y="1050"/>
                      <a:pt x="796" y="1050"/>
                    </a:cubicBezTo>
                    <a:cubicBezTo>
                      <a:pt x="1775" y="1050"/>
                      <a:pt x="2697" y="410"/>
                      <a:pt x="3703" y="410"/>
                    </a:cubicBezTo>
                    <a:cubicBezTo>
                      <a:pt x="3835" y="410"/>
                      <a:pt x="3969" y="421"/>
                      <a:pt x="4104" y="446"/>
                    </a:cubicBezTo>
                    <a:cubicBezTo>
                      <a:pt x="5492" y="731"/>
                      <a:pt x="6524" y="1976"/>
                      <a:pt x="7342" y="3079"/>
                    </a:cubicBezTo>
                    <a:cubicBezTo>
                      <a:pt x="7363" y="3110"/>
                      <a:pt x="7394" y="3123"/>
                      <a:pt x="7427" y="3123"/>
                    </a:cubicBezTo>
                    <a:cubicBezTo>
                      <a:pt x="7512" y="3123"/>
                      <a:pt x="7607" y="3039"/>
                      <a:pt x="7556" y="2937"/>
                    </a:cubicBezTo>
                    <a:cubicBezTo>
                      <a:pt x="6737" y="1763"/>
                      <a:pt x="5919" y="553"/>
                      <a:pt x="4460" y="126"/>
                    </a:cubicBezTo>
                    <a:cubicBezTo>
                      <a:pt x="4167" y="45"/>
                      <a:pt x="3866" y="1"/>
                      <a:pt x="35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1131;p38">
                <a:extLst>
                  <a:ext uri="{FF2B5EF4-FFF2-40B4-BE49-F238E27FC236}">
                    <a16:creationId xmlns:a16="http://schemas.microsoft.com/office/drawing/2014/main" id="{A36809CA-53F1-4DE5-AC68-A218BD91A0F3}"/>
                  </a:ext>
                </a:extLst>
              </p:cNvPr>
              <p:cNvSpPr/>
              <p:nvPr/>
            </p:nvSpPr>
            <p:spPr>
              <a:xfrm>
                <a:off x="2072860" y="2291715"/>
                <a:ext cx="87577" cy="98489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522" extrusionOk="0">
                    <a:moveTo>
                      <a:pt x="2918" y="0"/>
                    </a:moveTo>
                    <a:cubicBezTo>
                      <a:pt x="2871" y="0"/>
                      <a:pt x="2823" y="5"/>
                      <a:pt x="2775" y="14"/>
                    </a:cubicBezTo>
                    <a:lnTo>
                      <a:pt x="712" y="14"/>
                    </a:lnTo>
                    <a:cubicBezTo>
                      <a:pt x="498" y="14"/>
                      <a:pt x="214" y="14"/>
                      <a:pt x="107" y="228"/>
                    </a:cubicBezTo>
                    <a:cubicBezTo>
                      <a:pt x="0" y="406"/>
                      <a:pt x="178" y="762"/>
                      <a:pt x="356" y="975"/>
                    </a:cubicBezTo>
                    <a:cubicBezTo>
                      <a:pt x="712" y="1331"/>
                      <a:pt x="996" y="1758"/>
                      <a:pt x="1210" y="2185"/>
                    </a:cubicBezTo>
                    <a:cubicBezTo>
                      <a:pt x="1281" y="2292"/>
                      <a:pt x="1317" y="2398"/>
                      <a:pt x="1317" y="2505"/>
                    </a:cubicBezTo>
                    <a:cubicBezTo>
                      <a:pt x="1281" y="2612"/>
                      <a:pt x="1210" y="2719"/>
                      <a:pt x="1139" y="2790"/>
                    </a:cubicBezTo>
                    <a:cubicBezTo>
                      <a:pt x="925" y="3074"/>
                      <a:pt x="676" y="3395"/>
                      <a:pt x="463" y="3679"/>
                    </a:cubicBezTo>
                    <a:cubicBezTo>
                      <a:pt x="391" y="3750"/>
                      <a:pt x="356" y="3822"/>
                      <a:pt x="320" y="3893"/>
                    </a:cubicBezTo>
                    <a:cubicBezTo>
                      <a:pt x="320" y="4106"/>
                      <a:pt x="534" y="4249"/>
                      <a:pt x="747" y="4320"/>
                    </a:cubicBezTo>
                    <a:cubicBezTo>
                      <a:pt x="854" y="4355"/>
                      <a:pt x="996" y="4355"/>
                      <a:pt x="1139" y="4391"/>
                    </a:cubicBezTo>
                    <a:cubicBezTo>
                      <a:pt x="1483" y="4466"/>
                      <a:pt x="1921" y="4522"/>
                      <a:pt x="2346" y="4522"/>
                    </a:cubicBezTo>
                    <a:cubicBezTo>
                      <a:pt x="2931" y="4522"/>
                      <a:pt x="3489" y="4415"/>
                      <a:pt x="3736" y="4106"/>
                    </a:cubicBezTo>
                    <a:cubicBezTo>
                      <a:pt x="3878" y="3893"/>
                      <a:pt x="3950" y="3608"/>
                      <a:pt x="3950" y="3359"/>
                    </a:cubicBezTo>
                    <a:cubicBezTo>
                      <a:pt x="4021" y="2647"/>
                      <a:pt x="4021" y="1936"/>
                      <a:pt x="3950" y="1260"/>
                    </a:cubicBezTo>
                    <a:cubicBezTo>
                      <a:pt x="3878" y="797"/>
                      <a:pt x="3736" y="263"/>
                      <a:pt x="3309" y="86"/>
                    </a:cubicBezTo>
                    <a:cubicBezTo>
                      <a:pt x="3179" y="33"/>
                      <a:pt x="3049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1132;p38">
                <a:extLst>
                  <a:ext uri="{FF2B5EF4-FFF2-40B4-BE49-F238E27FC236}">
                    <a16:creationId xmlns:a16="http://schemas.microsoft.com/office/drawing/2014/main" id="{13B5E8F5-3043-44B1-BFF6-2AAC9A590873}"/>
                  </a:ext>
                </a:extLst>
              </p:cNvPr>
              <p:cNvSpPr/>
              <p:nvPr/>
            </p:nvSpPr>
            <p:spPr>
              <a:xfrm>
                <a:off x="2699021" y="2296637"/>
                <a:ext cx="82938" cy="102344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699" extrusionOk="0">
                    <a:moveTo>
                      <a:pt x="1257" y="0"/>
                    </a:moveTo>
                    <a:cubicBezTo>
                      <a:pt x="1004" y="0"/>
                      <a:pt x="751" y="40"/>
                      <a:pt x="499" y="109"/>
                    </a:cubicBezTo>
                    <a:cubicBezTo>
                      <a:pt x="321" y="144"/>
                      <a:pt x="178" y="287"/>
                      <a:pt x="72" y="464"/>
                    </a:cubicBezTo>
                    <a:cubicBezTo>
                      <a:pt x="72" y="571"/>
                      <a:pt x="36" y="642"/>
                      <a:pt x="72" y="749"/>
                    </a:cubicBezTo>
                    <a:cubicBezTo>
                      <a:pt x="72" y="1852"/>
                      <a:pt x="0" y="2920"/>
                      <a:pt x="0" y="3987"/>
                    </a:cubicBezTo>
                    <a:cubicBezTo>
                      <a:pt x="0" y="4165"/>
                      <a:pt x="36" y="4343"/>
                      <a:pt x="143" y="4485"/>
                    </a:cubicBezTo>
                    <a:cubicBezTo>
                      <a:pt x="285" y="4592"/>
                      <a:pt x="499" y="4663"/>
                      <a:pt x="676" y="4663"/>
                    </a:cubicBezTo>
                    <a:cubicBezTo>
                      <a:pt x="1246" y="4699"/>
                      <a:pt x="1815" y="4699"/>
                      <a:pt x="2384" y="4699"/>
                    </a:cubicBezTo>
                    <a:cubicBezTo>
                      <a:pt x="3772" y="4699"/>
                      <a:pt x="3025" y="3809"/>
                      <a:pt x="2384" y="3097"/>
                    </a:cubicBezTo>
                    <a:cubicBezTo>
                      <a:pt x="2278" y="2991"/>
                      <a:pt x="2171" y="2848"/>
                      <a:pt x="2100" y="2706"/>
                    </a:cubicBezTo>
                    <a:cubicBezTo>
                      <a:pt x="2100" y="2635"/>
                      <a:pt x="2100" y="2564"/>
                      <a:pt x="2100" y="2528"/>
                    </a:cubicBezTo>
                    <a:cubicBezTo>
                      <a:pt x="2171" y="2315"/>
                      <a:pt x="2313" y="2101"/>
                      <a:pt x="2455" y="1959"/>
                    </a:cubicBezTo>
                    <a:lnTo>
                      <a:pt x="3808" y="607"/>
                    </a:lnTo>
                    <a:cubicBezTo>
                      <a:pt x="3665" y="322"/>
                      <a:pt x="3274" y="251"/>
                      <a:pt x="2954" y="215"/>
                    </a:cubicBezTo>
                    <a:lnTo>
                      <a:pt x="1673" y="37"/>
                    </a:lnTo>
                    <a:cubicBezTo>
                      <a:pt x="1534" y="12"/>
                      <a:pt x="1395" y="0"/>
                      <a:pt x="1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1133;p38">
                <a:extLst>
                  <a:ext uri="{FF2B5EF4-FFF2-40B4-BE49-F238E27FC236}">
                    <a16:creationId xmlns:a16="http://schemas.microsoft.com/office/drawing/2014/main" id="{30794074-1323-457F-B067-C9C3FAFD46B4}"/>
                  </a:ext>
                </a:extLst>
              </p:cNvPr>
              <p:cNvSpPr/>
              <p:nvPr/>
            </p:nvSpPr>
            <p:spPr>
              <a:xfrm>
                <a:off x="1445625" y="1228575"/>
                <a:ext cx="1873975" cy="788625"/>
              </a:xfrm>
              <a:custGeom>
                <a:avLst/>
                <a:gdLst/>
                <a:ahLst/>
                <a:cxnLst/>
                <a:rect l="l" t="t" r="r" b="b"/>
                <a:pathLst>
                  <a:path w="74959" h="31545" extrusionOk="0">
                    <a:moveTo>
                      <a:pt x="37548" y="1"/>
                    </a:moveTo>
                    <a:cubicBezTo>
                      <a:pt x="34582" y="1"/>
                      <a:pt x="31611" y="314"/>
                      <a:pt x="28686" y="945"/>
                    </a:cubicBezTo>
                    <a:cubicBezTo>
                      <a:pt x="22175" y="2297"/>
                      <a:pt x="16090" y="5250"/>
                      <a:pt x="10967" y="9520"/>
                    </a:cubicBezTo>
                    <a:cubicBezTo>
                      <a:pt x="6128" y="13576"/>
                      <a:pt x="2249" y="18913"/>
                      <a:pt x="542" y="25033"/>
                    </a:cubicBezTo>
                    <a:cubicBezTo>
                      <a:pt x="328" y="25780"/>
                      <a:pt x="186" y="26599"/>
                      <a:pt x="43" y="27381"/>
                    </a:cubicBezTo>
                    <a:cubicBezTo>
                      <a:pt x="0" y="27531"/>
                      <a:pt x="126" y="27630"/>
                      <a:pt x="247" y="27630"/>
                    </a:cubicBezTo>
                    <a:cubicBezTo>
                      <a:pt x="328" y="27630"/>
                      <a:pt x="406" y="27587"/>
                      <a:pt x="435" y="27488"/>
                    </a:cubicBezTo>
                    <a:lnTo>
                      <a:pt x="470" y="27488"/>
                    </a:lnTo>
                    <a:cubicBezTo>
                      <a:pt x="1218" y="24464"/>
                      <a:pt x="2427" y="21617"/>
                      <a:pt x="4028" y="18949"/>
                    </a:cubicBezTo>
                    <a:cubicBezTo>
                      <a:pt x="5630" y="16316"/>
                      <a:pt x="7587" y="13861"/>
                      <a:pt x="9864" y="11761"/>
                    </a:cubicBezTo>
                    <a:cubicBezTo>
                      <a:pt x="14489" y="7385"/>
                      <a:pt x="20111" y="4218"/>
                      <a:pt x="26266" y="2475"/>
                    </a:cubicBezTo>
                    <a:cubicBezTo>
                      <a:pt x="29974" y="1435"/>
                      <a:pt x="33781" y="917"/>
                      <a:pt x="37593" y="917"/>
                    </a:cubicBezTo>
                    <a:cubicBezTo>
                      <a:pt x="40952" y="917"/>
                      <a:pt x="44315" y="1319"/>
                      <a:pt x="47615" y="2119"/>
                    </a:cubicBezTo>
                    <a:cubicBezTo>
                      <a:pt x="54197" y="3756"/>
                      <a:pt x="60175" y="7207"/>
                      <a:pt x="64872" y="12082"/>
                    </a:cubicBezTo>
                    <a:cubicBezTo>
                      <a:pt x="69319" y="16707"/>
                      <a:pt x="72379" y="22507"/>
                      <a:pt x="73660" y="28805"/>
                    </a:cubicBezTo>
                    <a:cubicBezTo>
                      <a:pt x="73838" y="29587"/>
                      <a:pt x="73945" y="30335"/>
                      <a:pt x="74016" y="31117"/>
                    </a:cubicBezTo>
                    <a:cubicBezTo>
                      <a:pt x="74052" y="31402"/>
                      <a:pt x="74301" y="31544"/>
                      <a:pt x="74527" y="31544"/>
                    </a:cubicBezTo>
                    <a:cubicBezTo>
                      <a:pt x="74754" y="31544"/>
                      <a:pt x="74959" y="31402"/>
                      <a:pt x="74906" y="31117"/>
                    </a:cubicBezTo>
                    <a:cubicBezTo>
                      <a:pt x="74123" y="24571"/>
                      <a:pt x="71454" y="18415"/>
                      <a:pt x="67184" y="13363"/>
                    </a:cubicBezTo>
                    <a:cubicBezTo>
                      <a:pt x="62808" y="8097"/>
                      <a:pt x="57044" y="4183"/>
                      <a:pt x="50533" y="2048"/>
                    </a:cubicBezTo>
                    <a:cubicBezTo>
                      <a:pt x="46326" y="688"/>
                      <a:pt x="41943" y="1"/>
                      <a:pt x="375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1134;p38">
                <a:extLst>
                  <a:ext uri="{FF2B5EF4-FFF2-40B4-BE49-F238E27FC236}">
                    <a16:creationId xmlns:a16="http://schemas.microsoft.com/office/drawing/2014/main" id="{29D48EE2-0602-44BF-B5D5-B1E2F6312688}"/>
                  </a:ext>
                </a:extLst>
              </p:cNvPr>
              <p:cNvSpPr/>
              <p:nvPr/>
            </p:nvSpPr>
            <p:spPr>
              <a:xfrm>
                <a:off x="1459600" y="2474725"/>
                <a:ext cx="1837325" cy="855175"/>
              </a:xfrm>
              <a:custGeom>
                <a:avLst/>
                <a:gdLst/>
                <a:ahLst/>
                <a:cxnLst/>
                <a:rect l="l" t="t" r="r" b="b"/>
                <a:pathLst>
                  <a:path w="73493" h="34207" extrusionOk="0">
                    <a:moveTo>
                      <a:pt x="284" y="0"/>
                    </a:moveTo>
                    <a:cubicBezTo>
                      <a:pt x="137" y="0"/>
                      <a:pt x="1" y="98"/>
                      <a:pt x="18" y="307"/>
                    </a:cubicBezTo>
                    <a:cubicBezTo>
                      <a:pt x="338" y="6854"/>
                      <a:pt x="2260" y="13223"/>
                      <a:pt x="5640" y="18880"/>
                    </a:cubicBezTo>
                    <a:cubicBezTo>
                      <a:pt x="7312" y="21656"/>
                      <a:pt x="9376" y="24146"/>
                      <a:pt x="11795" y="26317"/>
                    </a:cubicBezTo>
                    <a:cubicBezTo>
                      <a:pt x="14357" y="28594"/>
                      <a:pt x="17310" y="30373"/>
                      <a:pt x="20513" y="31618"/>
                    </a:cubicBezTo>
                    <a:cubicBezTo>
                      <a:pt x="24035" y="32970"/>
                      <a:pt x="27736" y="33753"/>
                      <a:pt x="31507" y="34038"/>
                    </a:cubicBezTo>
                    <a:cubicBezTo>
                      <a:pt x="33015" y="34149"/>
                      <a:pt x="34522" y="34206"/>
                      <a:pt x="36025" y="34206"/>
                    </a:cubicBezTo>
                    <a:cubicBezTo>
                      <a:pt x="38354" y="34206"/>
                      <a:pt x="40672" y="34070"/>
                      <a:pt x="42964" y="33789"/>
                    </a:cubicBezTo>
                    <a:cubicBezTo>
                      <a:pt x="50329" y="32899"/>
                      <a:pt x="57588" y="30444"/>
                      <a:pt x="63316" y="25570"/>
                    </a:cubicBezTo>
                    <a:cubicBezTo>
                      <a:pt x="65949" y="23399"/>
                      <a:pt x="68120" y="20766"/>
                      <a:pt x="69721" y="17777"/>
                    </a:cubicBezTo>
                    <a:cubicBezTo>
                      <a:pt x="71536" y="14326"/>
                      <a:pt x="72390" y="10554"/>
                      <a:pt x="72994" y="6747"/>
                    </a:cubicBezTo>
                    <a:cubicBezTo>
                      <a:pt x="73172" y="5787"/>
                      <a:pt x="73279" y="4826"/>
                      <a:pt x="73457" y="3865"/>
                    </a:cubicBezTo>
                    <a:cubicBezTo>
                      <a:pt x="73493" y="3616"/>
                      <a:pt x="73350" y="3367"/>
                      <a:pt x="73137" y="3296"/>
                    </a:cubicBezTo>
                    <a:cubicBezTo>
                      <a:pt x="73093" y="3284"/>
                      <a:pt x="73050" y="3278"/>
                      <a:pt x="73008" y="3278"/>
                    </a:cubicBezTo>
                    <a:cubicBezTo>
                      <a:pt x="72806" y="3278"/>
                      <a:pt x="72626" y="3410"/>
                      <a:pt x="72568" y="3616"/>
                    </a:cubicBezTo>
                    <a:cubicBezTo>
                      <a:pt x="71998" y="7459"/>
                      <a:pt x="71429" y="11373"/>
                      <a:pt x="70006" y="15002"/>
                    </a:cubicBezTo>
                    <a:cubicBezTo>
                      <a:pt x="68760" y="18098"/>
                      <a:pt x="66875" y="20908"/>
                      <a:pt x="64526" y="23257"/>
                    </a:cubicBezTo>
                    <a:cubicBezTo>
                      <a:pt x="59438" y="28380"/>
                      <a:pt x="52642" y="31262"/>
                      <a:pt x="45597" y="32472"/>
                    </a:cubicBezTo>
                    <a:cubicBezTo>
                      <a:pt x="42522" y="33004"/>
                      <a:pt x="39374" y="33291"/>
                      <a:pt x="36233" y="33291"/>
                    </a:cubicBezTo>
                    <a:cubicBezTo>
                      <a:pt x="35594" y="33291"/>
                      <a:pt x="34956" y="33279"/>
                      <a:pt x="34318" y="33255"/>
                    </a:cubicBezTo>
                    <a:cubicBezTo>
                      <a:pt x="30653" y="33219"/>
                      <a:pt x="27024" y="32650"/>
                      <a:pt x="23466" y="31654"/>
                    </a:cubicBezTo>
                    <a:cubicBezTo>
                      <a:pt x="20086" y="30693"/>
                      <a:pt x="16919" y="29128"/>
                      <a:pt x="14108" y="27028"/>
                    </a:cubicBezTo>
                    <a:cubicBezTo>
                      <a:pt x="11617" y="25143"/>
                      <a:pt x="9447" y="22865"/>
                      <a:pt x="7704" y="20304"/>
                    </a:cubicBezTo>
                    <a:cubicBezTo>
                      <a:pt x="4039" y="15109"/>
                      <a:pt x="1904" y="8918"/>
                      <a:pt x="943" y="2655"/>
                    </a:cubicBezTo>
                    <a:cubicBezTo>
                      <a:pt x="836" y="1873"/>
                      <a:pt x="730" y="1090"/>
                      <a:pt x="623" y="307"/>
                    </a:cubicBezTo>
                    <a:cubicBezTo>
                      <a:pt x="605" y="107"/>
                      <a:pt x="438" y="0"/>
                      <a:pt x="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1135;p38">
              <a:extLst>
                <a:ext uri="{FF2B5EF4-FFF2-40B4-BE49-F238E27FC236}">
                  <a16:creationId xmlns:a16="http://schemas.microsoft.com/office/drawing/2014/main" id="{66D36058-062F-44D2-BFBB-93B2636C8DF4}"/>
                </a:ext>
              </a:extLst>
            </p:cNvPr>
            <p:cNvGrpSpPr/>
            <p:nvPr/>
          </p:nvGrpSpPr>
          <p:grpSpPr>
            <a:xfrm>
              <a:off x="3258408" y="3203146"/>
              <a:ext cx="1607299" cy="305271"/>
              <a:chOff x="911850" y="2179400"/>
              <a:chExt cx="5719925" cy="1086375"/>
            </a:xfrm>
          </p:grpSpPr>
          <p:sp>
            <p:nvSpPr>
              <p:cNvPr id="512" name="Google Shape;1136;p38">
                <a:extLst>
                  <a:ext uri="{FF2B5EF4-FFF2-40B4-BE49-F238E27FC236}">
                    <a16:creationId xmlns:a16="http://schemas.microsoft.com/office/drawing/2014/main" id="{F813EC14-74E4-4691-B6EF-AE97D5F55BC8}"/>
                  </a:ext>
                </a:extLst>
              </p:cNvPr>
              <p:cNvSpPr/>
              <p:nvPr/>
            </p:nvSpPr>
            <p:spPr>
              <a:xfrm>
                <a:off x="911850" y="2202825"/>
                <a:ext cx="802100" cy="1062950"/>
              </a:xfrm>
              <a:custGeom>
                <a:avLst/>
                <a:gdLst/>
                <a:ahLst/>
                <a:cxnLst/>
                <a:rect l="l" t="t" r="r" b="b"/>
                <a:pathLst>
                  <a:path w="32084" h="42518" extrusionOk="0">
                    <a:moveTo>
                      <a:pt x="16072" y="6784"/>
                    </a:moveTo>
                    <a:cubicBezTo>
                      <a:pt x="17417" y="11795"/>
                      <a:pt x="19067" y="16562"/>
                      <a:pt x="20839" y="21206"/>
                    </a:cubicBezTo>
                    <a:cubicBezTo>
                      <a:pt x="16989" y="22000"/>
                      <a:pt x="13384" y="22428"/>
                      <a:pt x="9961" y="22550"/>
                    </a:cubicBezTo>
                    <a:cubicBezTo>
                      <a:pt x="11672" y="17295"/>
                      <a:pt x="13689" y="12040"/>
                      <a:pt x="16072" y="6784"/>
                    </a:cubicBezTo>
                    <a:close/>
                    <a:moveTo>
                      <a:pt x="17539" y="1"/>
                    </a:moveTo>
                    <a:cubicBezTo>
                      <a:pt x="17172" y="1"/>
                      <a:pt x="16806" y="62"/>
                      <a:pt x="16439" y="245"/>
                    </a:cubicBezTo>
                    <a:cubicBezTo>
                      <a:pt x="16072" y="368"/>
                      <a:pt x="15767" y="551"/>
                      <a:pt x="15522" y="734"/>
                    </a:cubicBezTo>
                    <a:cubicBezTo>
                      <a:pt x="15400" y="704"/>
                      <a:pt x="15263" y="688"/>
                      <a:pt x="15110" y="688"/>
                    </a:cubicBezTo>
                    <a:cubicBezTo>
                      <a:pt x="14957" y="688"/>
                      <a:pt x="14789" y="704"/>
                      <a:pt x="14606" y="734"/>
                    </a:cubicBezTo>
                    <a:cubicBezTo>
                      <a:pt x="14300" y="795"/>
                      <a:pt x="13995" y="1040"/>
                      <a:pt x="13750" y="1468"/>
                    </a:cubicBezTo>
                    <a:cubicBezTo>
                      <a:pt x="12222" y="4034"/>
                      <a:pt x="10756" y="6906"/>
                      <a:pt x="9289" y="10145"/>
                    </a:cubicBezTo>
                    <a:cubicBezTo>
                      <a:pt x="7823" y="13323"/>
                      <a:pt x="6539" y="16562"/>
                      <a:pt x="5317" y="19984"/>
                    </a:cubicBezTo>
                    <a:cubicBezTo>
                      <a:pt x="4095" y="23345"/>
                      <a:pt x="2995" y="26767"/>
                      <a:pt x="2078" y="30189"/>
                    </a:cubicBezTo>
                    <a:cubicBezTo>
                      <a:pt x="1162" y="33489"/>
                      <a:pt x="489" y="36728"/>
                      <a:pt x="123" y="39783"/>
                    </a:cubicBezTo>
                    <a:cubicBezTo>
                      <a:pt x="0" y="40639"/>
                      <a:pt x="184" y="41372"/>
                      <a:pt x="734" y="41922"/>
                    </a:cubicBezTo>
                    <a:cubicBezTo>
                      <a:pt x="1080" y="42312"/>
                      <a:pt x="1549" y="42517"/>
                      <a:pt x="2140" y="42517"/>
                    </a:cubicBezTo>
                    <a:cubicBezTo>
                      <a:pt x="2384" y="42517"/>
                      <a:pt x="2648" y="42482"/>
                      <a:pt x="2934" y="42411"/>
                    </a:cubicBezTo>
                    <a:cubicBezTo>
                      <a:pt x="3362" y="42289"/>
                      <a:pt x="3789" y="41922"/>
                      <a:pt x="4217" y="41250"/>
                    </a:cubicBezTo>
                    <a:cubicBezTo>
                      <a:pt x="4645" y="40517"/>
                      <a:pt x="4950" y="39722"/>
                      <a:pt x="5195" y="38867"/>
                    </a:cubicBezTo>
                    <a:cubicBezTo>
                      <a:pt x="5684" y="36972"/>
                      <a:pt x="6173" y="35139"/>
                      <a:pt x="6661" y="33306"/>
                    </a:cubicBezTo>
                    <a:cubicBezTo>
                      <a:pt x="7211" y="31411"/>
                      <a:pt x="7761" y="29517"/>
                      <a:pt x="8373" y="27561"/>
                    </a:cubicBezTo>
                    <a:cubicBezTo>
                      <a:pt x="10817" y="27439"/>
                      <a:pt x="13261" y="27256"/>
                      <a:pt x="15767" y="26950"/>
                    </a:cubicBezTo>
                    <a:cubicBezTo>
                      <a:pt x="18272" y="26645"/>
                      <a:pt x="20656" y="26278"/>
                      <a:pt x="22794" y="25912"/>
                    </a:cubicBezTo>
                    <a:cubicBezTo>
                      <a:pt x="23467" y="27623"/>
                      <a:pt x="24261" y="29334"/>
                      <a:pt x="24994" y="31106"/>
                    </a:cubicBezTo>
                    <a:cubicBezTo>
                      <a:pt x="25789" y="32756"/>
                      <a:pt x="26644" y="34467"/>
                      <a:pt x="27500" y="36117"/>
                    </a:cubicBezTo>
                    <a:cubicBezTo>
                      <a:pt x="27683" y="36422"/>
                      <a:pt x="27867" y="36789"/>
                      <a:pt x="28111" y="37217"/>
                    </a:cubicBezTo>
                    <a:cubicBezTo>
                      <a:pt x="28417" y="37522"/>
                      <a:pt x="28783" y="37889"/>
                      <a:pt x="29150" y="38256"/>
                    </a:cubicBezTo>
                    <a:cubicBezTo>
                      <a:pt x="29455" y="38561"/>
                      <a:pt x="29822" y="38806"/>
                      <a:pt x="30189" y="39050"/>
                    </a:cubicBezTo>
                    <a:cubicBezTo>
                      <a:pt x="30424" y="39151"/>
                      <a:pt x="30641" y="39196"/>
                      <a:pt x="30850" y="39196"/>
                    </a:cubicBezTo>
                    <a:cubicBezTo>
                      <a:pt x="31020" y="39196"/>
                      <a:pt x="31185" y="39166"/>
                      <a:pt x="31350" y="39111"/>
                    </a:cubicBezTo>
                    <a:cubicBezTo>
                      <a:pt x="31655" y="38928"/>
                      <a:pt x="31839" y="38622"/>
                      <a:pt x="31961" y="38195"/>
                    </a:cubicBezTo>
                    <a:cubicBezTo>
                      <a:pt x="32022" y="37706"/>
                      <a:pt x="32083" y="37217"/>
                      <a:pt x="32022" y="36728"/>
                    </a:cubicBezTo>
                    <a:cubicBezTo>
                      <a:pt x="32022" y="36178"/>
                      <a:pt x="31961" y="35628"/>
                      <a:pt x="31900" y="35139"/>
                    </a:cubicBezTo>
                    <a:cubicBezTo>
                      <a:pt x="31778" y="34589"/>
                      <a:pt x="31717" y="34161"/>
                      <a:pt x="31655" y="33917"/>
                    </a:cubicBezTo>
                    <a:cubicBezTo>
                      <a:pt x="30922" y="32450"/>
                      <a:pt x="30250" y="30923"/>
                      <a:pt x="29578" y="29395"/>
                    </a:cubicBezTo>
                    <a:cubicBezTo>
                      <a:pt x="28905" y="27806"/>
                      <a:pt x="28233" y="26217"/>
                      <a:pt x="27622" y="24567"/>
                    </a:cubicBezTo>
                    <a:cubicBezTo>
                      <a:pt x="28661" y="24017"/>
                      <a:pt x="29394" y="23467"/>
                      <a:pt x="29822" y="22917"/>
                    </a:cubicBezTo>
                    <a:cubicBezTo>
                      <a:pt x="30189" y="22367"/>
                      <a:pt x="30250" y="21695"/>
                      <a:pt x="29944" y="20901"/>
                    </a:cubicBezTo>
                    <a:cubicBezTo>
                      <a:pt x="29700" y="20289"/>
                      <a:pt x="29211" y="19923"/>
                      <a:pt x="28478" y="19862"/>
                    </a:cubicBezTo>
                    <a:cubicBezTo>
                      <a:pt x="28084" y="19790"/>
                      <a:pt x="27690" y="19760"/>
                      <a:pt x="27321" y="19760"/>
                    </a:cubicBezTo>
                    <a:cubicBezTo>
                      <a:pt x="27060" y="19760"/>
                      <a:pt x="26811" y="19775"/>
                      <a:pt x="26583" y="19801"/>
                    </a:cubicBezTo>
                    <a:lnTo>
                      <a:pt x="26156" y="19923"/>
                    </a:lnTo>
                    <a:cubicBezTo>
                      <a:pt x="26033" y="19923"/>
                      <a:pt x="25911" y="19923"/>
                      <a:pt x="25789" y="19984"/>
                    </a:cubicBezTo>
                    <a:cubicBezTo>
                      <a:pt x="24750" y="17234"/>
                      <a:pt x="23772" y="14484"/>
                      <a:pt x="22794" y="11734"/>
                    </a:cubicBezTo>
                    <a:cubicBezTo>
                      <a:pt x="21878" y="8984"/>
                      <a:pt x="21022" y="6356"/>
                      <a:pt x="20350" y="3729"/>
                    </a:cubicBezTo>
                    <a:cubicBezTo>
                      <a:pt x="19922" y="2812"/>
                      <a:pt x="19556" y="2140"/>
                      <a:pt x="19250" y="1651"/>
                    </a:cubicBezTo>
                    <a:cubicBezTo>
                      <a:pt x="19006" y="1162"/>
                      <a:pt x="18761" y="795"/>
                      <a:pt x="18578" y="490"/>
                    </a:cubicBezTo>
                    <a:cubicBezTo>
                      <a:pt x="18395" y="245"/>
                      <a:pt x="18150" y="123"/>
                      <a:pt x="17967" y="62"/>
                    </a:cubicBezTo>
                    <a:cubicBezTo>
                      <a:pt x="17845" y="1"/>
                      <a:pt x="17661" y="1"/>
                      <a:pt x="17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1137;p38">
                <a:extLst>
                  <a:ext uri="{FF2B5EF4-FFF2-40B4-BE49-F238E27FC236}">
                    <a16:creationId xmlns:a16="http://schemas.microsoft.com/office/drawing/2014/main" id="{147C1472-AD98-4F7E-B9B9-FFF9E8A0643A}"/>
                  </a:ext>
                </a:extLst>
              </p:cNvPr>
              <p:cNvSpPr/>
              <p:nvPr/>
            </p:nvSpPr>
            <p:spPr>
              <a:xfrm>
                <a:off x="1842250" y="2337275"/>
                <a:ext cx="728750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29150" h="32634" extrusionOk="0">
                    <a:moveTo>
                      <a:pt x="27011" y="1"/>
                    </a:moveTo>
                    <a:cubicBezTo>
                      <a:pt x="26461" y="1"/>
                      <a:pt x="25850" y="184"/>
                      <a:pt x="25178" y="734"/>
                    </a:cubicBezTo>
                    <a:cubicBezTo>
                      <a:pt x="24567" y="1162"/>
                      <a:pt x="24261" y="1651"/>
                      <a:pt x="24261" y="2139"/>
                    </a:cubicBezTo>
                    <a:cubicBezTo>
                      <a:pt x="23894" y="6295"/>
                      <a:pt x="23467" y="10267"/>
                      <a:pt x="23039" y="13995"/>
                    </a:cubicBezTo>
                    <a:cubicBezTo>
                      <a:pt x="22733" y="17784"/>
                      <a:pt x="22244" y="21206"/>
                      <a:pt x="21633" y="24261"/>
                    </a:cubicBezTo>
                    <a:cubicBezTo>
                      <a:pt x="20656" y="22978"/>
                      <a:pt x="19617" y="21572"/>
                      <a:pt x="18456" y="20045"/>
                    </a:cubicBezTo>
                    <a:cubicBezTo>
                      <a:pt x="17417" y="18456"/>
                      <a:pt x="16195" y="16867"/>
                      <a:pt x="14911" y="15339"/>
                    </a:cubicBezTo>
                    <a:cubicBezTo>
                      <a:pt x="13628" y="13750"/>
                      <a:pt x="12222" y="12161"/>
                      <a:pt x="10634" y="10634"/>
                    </a:cubicBezTo>
                    <a:cubicBezTo>
                      <a:pt x="9106" y="9106"/>
                      <a:pt x="7395" y="7700"/>
                      <a:pt x="5561" y="6356"/>
                    </a:cubicBezTo>
                    <a:cubicBezTo>
                      <a:pt x="5500" y="5684"/>
                      <a:pt x="5317" y="5073"/>
                      <a:pt x="4950" y="4584"/>
                    </a:cubicBezTo>
                    <a:cubicBezTo>
                      <a:pt x="4645" y="4095"/>
                      <a:pt x="3973" y="3789"/>
                      <a:pt x="2995" y="3728"/>
                    </a:cubicBezTo>
                    <a:cubicBezTo>
                      <a:pt x="2946" y="3722"/>
                      <a:pt x="2897" y="3719"/>
                      <a:pt x="2848" y="3719"/>
                    </a:cubicBezTo>
                    <a:cubicBezTo>
                      <a:pt x="2408" y="3719"/>
                      <a:pt x="1968" y="3967"/>
                      <a:pt x="1528" y="4462"/>
                    </a:cubicBezTo>
                    <a:cubicBezTo>
                      <a:pt x="1039" y="5012"/>
                      <a:pt x="795" y="5928"/>
                      <a:pt x="673" y="7150"/>
                    </a:cubicBezTo>
                    <a:cubicBezTo>
                      <a:pt x="612" y="8250"/>
                      <a:pt x="489" y="9778"/>
                      <a:pt x="367" y="11734"/>
                    </a:cubicBezTo>
                    <a:cubicBezTo>
                      <a:pt x="306" y="13628"/>
                      <a:pt x="184" y="15645"/>
                      <a:pt x="62" y="17784"/>
                    </a:cubicBezTo>
                    <a:cubicBezTo>
                      <a:pt x="0" y="19861"/>
                      <a:pt x="0" y="21878"/>
                      <a:pt x="0" y="23772"/>
                    </a:cubicBezTo>
                    <a:cubicBezTo>
                      <a:pt x="0" y="25667"/>
                      <a:pt x="62" y="27133"/>
                      <a:pt x="245" y="28111"/>
                    </a:cubicBezTo>
                    <a:cubicBezTo>
                      <a:pt x="306" y="29150"/>
                      <a:pt x="673" y="30189"/>
                      <a:pt x="1284" y="31167"/>
                    </a:cubicBezTo>
                    <a:cubicBezTo>
                      <a:pt x="1895" y="32144"/>
                      <a:pt x="2689" y="32633"/>
                      <a:pt x="3667" y="32633"/>
                    </a:cubicBezTo>
                    <a:cubicBezTo>
                      <a:pt x="4461" y="32633"/>
                      <a:pt x="4889" y="32450"/>
                      <a:pt x="4889" y="31961"/>
                    </a:cubicBezTo>
                    <a:cubicBezTo>
                      <a:pt x="4767" y="28661"/>
                      <a:pt x="4767" y="25361"/>
                      <a:pt x="4889" y="22122"/>
                    </a:cubicBezTo>
                    <a:cubicBezTo>
                      <a:pt x="5011" y="18822"/>
                      <a:pt x="5134" y="15461"/>
                      <a:pt x="5256" y="12100"/>
                    </a:cubicBezTo>
                    <a:cubicBezTo>
                      <a:pt x="6661" y="13323"/>
                      <a:pt x="7945" y="14667"/>
                      <a:pt x="9167" y="16072"/>
                    </a:cubicBezTo>
                    <a:cubicBezTo>
                      <a:pt x="10450" y="17478"/>
                      <a:pt x="11611" y="18945"/>
                      <a:pt x="12772" y="20411"/>
                    </a:cubicBezTo>
                    <a:cubicBezTo>
                      <a:pt x="13933" y="21878"/>
                      <a:pt x="14972" y="23283"/>
                      <a:pt x="15950" y="24689"/>
                    </a:cubicBezTo>
                    <a:cubicBezTo>
                      <a:pt x="16989" y="26095"/>
                      <a:pt x="17906" y="27378"/>
                      <a:pt x="18761" y="28539"/>
                    </a:cubicBezTo>
                    <a:cubicBezTo>
                      <a:pt x="19433" y="29394"/>
                      <a:pt x="20289" y="30067"/>
                      <a:pt x="21206" y="30494"/>
                    </a:cubicBezTo>
                    <a:cubicBezTo>
                      <a:pt x="22037" y="30886"/>
                      <a:pt x="22711" y="31081"/>
                      <a:pt x="23230" y="31081"/>
                    </a:cubicBezTo>
                    <a:cubicBezTo>
                      <a:pt x="23359" y="31081"/>
                      <a:pt x="23479" y="31069"/>
                      <a:pt x="23589" y="31044"/>
                    </a:cubicBezTo>
                    <a:cubicBezTo>
                      <a:pt x="24261" y="30922"/>
                      <a:pt x="24750" y="30617"/>
                      <a:pt x="25117" y="30189"/>
                    </a:cubicBezTo>
                    <a:cubicBezTo>
                      <a:pt x="25483" y="29822"/>
                      <a:pt x="25789" y="29089"/>
                      <a:pt x="25972" y="28111"/>
                    </a:cubicBezTo>
                    <a:cubicBezTo>
                      <a:pt x="26767" y="24200"/>
                      <a:pt x="27439" y="19922"/>
                      <a:pt x="27867" y="15461"/>
                    </a:cubicBezTo>
                    <a:cubicBezTo>
                      <a:pt x="28417" y="10939"/>
                      <a:pt x="28844" y="6478"/>
                      <a:pt x="29150" y="2139"/>
                    </a:cubicBezTo>
                    <a:cubicBezTo>
                      <a:pt x="29150" y="856"/>
                      <a:pt x="28478" y="123"/>
                      <a:pt x="27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1138;p38">
                <a:extLst>
                  <a:ext uri="{FF2B5EF4-FFF2-40B4-BE49-F238E27FC236}">
                    <a16:creationId xmlns:a16="http://schemas.microsoft.com/office/drawing/2014/main" id="{3903DBEC-E6E7-4382-9022-E641A23D2AD7}"/>
                  </a:ext>
                </a:extLst>
              </p:cNvPr>
              <p:cNvSpPr/>
              <p:nvPr/>
            </p:nvSpPr>
            <p:spPr>
              <a:xfrm>
                <a:off x="2757375" y="2286850"/>
                <a:ext cx="183350" cy="809750"/>
              </a:xfrm>
              <a:custGeom>
                <a:avLst/>
                <a:gdLst/>
                <a:ahLst/>
                <a:cxnLst/>
                <a:rect l="l" t="t" r="r" b="b"/>
                <a:pathLst>
                  <a:path w="7334" h="32390" extrusionOk="0">
                    <a:moveTo>
                      <a:pt x="2628" y="1"/>
                    </a:moveTo>
                    <a:cubicBezTo>
                      <a:pt x="2078" y="1"/>
                      <a:pt x="1650" y="184"/>
                      <a:pt x="1345" y="612"/>
                    </a:cubicBezTo>
                    <a:cubicBezTo>
                      <a:pt x="1039" y="979"/>
                      <a:pt x="795" y="1407"/>
                      <a:pt x="611" y="1957"/>
                    </a:cubicBezTo>
                    <a:cubicBezTo>
                      <a:pt x="367" y="2506"/>
                      <a:pt x="245" y="2995"/>
                      <a:pt x="122" y="3545"/>
                    </a:cubicBezTo>
                    <a:cubicBezTo>
                      <a:pt x="61" y="4156"/>
                      <a:pt x="61" y="4584"/>
                      <a:pt x="61" y="4951"/>
                    </a:cubicBezTo>
                    <a:cubicBezTo>
                      <a:pt x="0" y="7029"/>
                      <a:pt x="0" y="9229"/>
                      <a:pt x="61" y="11429"/>
                    </a:cubicBezTo>
                    <a:cubicBezTo>
                      <a:pt x="184" y="13690"/>
                      <a:pt x="306" y="15890"/>
                      <a:pt x="489" y="18089"/>
                    </a:cubicBezTo>
                    <a:cubicBezTo>
                      <a:pt x="734" y="20228"/>
                      <a:pt x="978" y="22306"/>
                      <a:pt x="1284" y="24262"/>
                    </a:cubicBezTo>
                    <a:cubicBezTo>
                      <a:pt x="1650" y="26278"/>
                      <a:pt x="2017" y="28050"/>
                      <a:pt x="2445" y="29578"/>
                    </a:cubicBezTo>
                    <a:cubicBezTo>
                      <a:pt x="3178" y="30739"/>
                      <a:pt x="4156" y="31656"/>
                      <a:pt x="5256" y="32389"/>
                    </a:cubicBezTo>
                    <a:cubicBezTo>
                      <a:pt x="5745" y="32389"/>
                      <a:pt x="6111" y="32267"/>
                      <a:pt x="6417" y="32023"/>
                    </a:cubicBezTo>
                    <a:cubicBezTo>
                      <a:pt x="6722" y="31717"/>
                      <a:pt x="6906" y="31350"/>
                      <a:pt x="7089" y="30984"/>
                    </a:cubicBezTo>
                    <a:cubicBezTo>
                      <a:pt x="7211" y="30617"/>
                      <a:pt x="7333" y="30189"/>
                      <a:pt x="7333" y="29884"/>
                    </a:cubicBezTo>
                    <a:cubicBezTo>
                      <a:pt x="7333" y="29456"/>
                      <a:pt x="7272" y="29150"/>
                      <a:pt x="7211" y="28967"/>
                    </a:cubicBezTo>
                    <a:cubicBezTo>
                      <a:pt x="6845" y="27134"/>
                      <a:pt x="6417" y="25178"/>
                      <a:pt x="6111" y="22978"/>
                    </a:cubicBezTo>
                    <a:cubicBezTo>
                      <a:pt x="5806" y="20717"/>
                      <a:pt x="5500" y="18456"/>
                      <a:pt x="5317" y="16134"/>
                    </a:cubicBezTo>
                    <a:cubicBezTo>
                      <a:pt x="5134" y="13751"/>
                      <a:pt x="4950" y="11429"/>
                      <a:pt x="4889" y="9167"/>
                    </a:cubicBezTo>
                    <a:cubicBezTo>
                      <a:pt x="4828" y="6784"/>
                      <a:pt x="4828" y="4645"/>
                      <a:pt x="4889" y="2568"/>
                    </a:cubicBezTo>
                    <a:cubicBezTo>
                      <a:pt x="4889" y="1651"/>
                      <a:pt x="4645" y="979"/>
                      <a:pt x="4278" y="612"/>
                    </a:cubicBezTo>
                    <a:cubicBezTo>
                      <a:pt x="3850" y="184"/>
                      <a:pt x="3300" y="1"/>
                      <a:pt x="2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1139;p38">
                <a:extLst>
                  <a:ext uri="{FF2B5EF4-FFF2-40B4-BE49-F238E27FC236}">
                    <a16:creationId xmlns:a16="http://schemas.microsoft.com/office/drawing/2014/main" id="{961F7BE5-FE40-4E92-8732-A1F0A10D63B5}"/>
                  </a:ext>
                </a:extLst>
              </p:cNvPr>
              <p:cNvSpPr/>
              <p:nvPr/>
            </p:nvSpPr>
            <p:spPr>
              <a:xfrm>
                <a:off x="3133200" y="2311350"/>
                <a:ext cx="1000700" cy="931900"/>
              </a:xfrm>
              <a:custGeom>
                <a:avLst/>
                <a:gdLst/>
                <a:ahLst/>
                <a:cxnLst/>
                <a:rect l="l" t="t" r="r" b="b"/>
                <a:pathLst>
                  <a:path w="40028" h="37276" extrusionOk="0">
                    <a:moveTo>
                      <a:pt x="33184" y="0"/>
                    </a:moveTo>
                    <a:cubicBezTo>
                      <a:pt x="33059" y="0"/>
                      <a:pt x="32936" y="20"/>
                      <a:pt x="32816" y="60"/>
                    </a:cubicBezTo>
                    <a:cubicBezTo>
                      <a:pt x="32266" y="304"/>
                      <a:pt x="31777" y="671"/>
                      <a:pt x="31289" y="1282"/>
                    </a:cubicBezTo>
                    <a:cubicBezTo>
                      <a:pt x="30861" y="1832"/>
                      <a:pt x="30555" y="2443"/>
                      <a:pt x="30494" y="2993"/>
                    </a:cubicBezTo>
                    <a:cubicBezTo>
                      <a:pt x="28172" y="6171"/>
                      <a:pt x="26094" y="9471"/>
                      <a:pt x="24261" y="12893"/>
                    </a:cubicBezTo>
                    <a:cubicBezTo>
                      <a:pt x="22428" y="16254"/>
                      <a:pt x="20655" y="19554"/>
                      <a:pt x="18883" y="22793"/>
                    </a:cubicBezTo>
                    <a:cubicBezTo>
                      <a:pt x="16744" y="20043"/>
                      <a:pt x="14483" y="17293"/>
                      <a:pt x="12222" y="14665"/>
                    </a:cubicBezTo>
                    <a:cubicBezTo>
                      <a:pt x="9961" y="11976"/>
                      <a:pt x="7578" y="9349"/>
                      <a:pt x="5011" y="6782"/>
                    </a:cubicBezTo>
                    <a:cubicBezTo>
                      <a:pt x="4950" y="5743"/>
                      <a:pt x="4645" y="4888"/>
                      <a:pt x="4095" y="4338"/>
                    </a:cubicBezTo>
                    <a:cubicBezTo>
                      <a:pt x="3545" y="3726"/>
                      <a:pt x="2872" y="3421"/>
                      <a:pt x="2078" y="3421"/>
                    </a:cubicBezTo>
                    <a:cubicBezTo>
                      <a:pt x="734" y="3421"/>
                      <a:pt x="61" y="4460"/>
                      <a:pt x="61" y="6476"/>
                    </a:cubicBezTo>
                    <a:cubicBezTo>
                      <a:pt x="0" y="8310"/>
                      <a:pt x="0" y="10387"/>
                      <a:pt x="0" y="12587"/>
                    </a:cubicBezTo>
                    <a:cubicBezTo>
                      <a:pt x="0" y="14848"/>
                      <a:pt x="0" y="17109"/>
                      <a:pt x="61" y="19432"/>
                    </a:cubicBezTo>
                    <a:cubicBezTo>
                      <a:pt x="184" y="21693"/>
                      <a:pt x="306" y="23954"/>
                      <a:pt x="550" y="26215"/>
                    </a:cubicBezTo>
                    <a:cubicBezTo>
                      <a:pt x="734" y="28415"/>
                      <a:pt x="1039" y="30493"/>
                      <a:pt x="1528" y="32326"/>
                    </a:cubicBezTo>
                    <a:cubicBezTo>
                      <a:pt x="1650" y="32998"/>
                      <a:pt x="2078" y="33609"/>
                      <a:pt x="2811" y="34159"/>
                    </a:cubicBezTo>
                    <a:cubicBezTo>
                      <a:pt x="3307" y="34531"/>
                      <a:pt x="3774" y="34707"/>
                      <a:pt x="4251" y="34707"/>
                    </a:cubicBezTo>
                    <a:cubicBezTo>
                      <a:pt x="4481" y="34707"/>
                      <a:pt x="4712" y="34666"/>
                      <a:pt x="4950" y="34587"/>
                    </a:cubicBezTo>
                    <a:cubicBezTo>
                      <a:pt x="5195" y="34526"/>
                      <a:pt x="5439" y="34220"/>
                      <a:pt x="5622" y="33854"/>
                    </a:cubicBezTo>
                    <a:cubicBezTo>
                      <a:pt x="5867" y="33365"/>
                      <a:pt x="5989" y="32876"/>
                      <a:pt x="5867" y="32326"/>
                    </a:cubicBezTo>
                    <a:cubicBezTo>
                      <a:pt x="5439" y="29209"/>
                      <a:pt x="5072" y="26032"/>
                      <a:pt x="4889" y="22793"/>
                    </a:cubicBezTo>
                    <a:cubicBezTo>
                      <a:pt x="4706" y="19432"/>
                      <a:pt x="4706" y="16071"/>
                      <a:pt x="4828" y="12710"/>
                    </a:cubicBezTo>
                    <a:lnTo>
                      <a:pt x="4828" y="12710"/>
                    </a:lnTo>
                    <a:cubicBezTo>
                      <a:pt x="6845" y="14910"/>
                      <a:pt x="8800" y="17171"/>
                      <a:pt x="10695" y="19493"/>
                    </a:cubicBezTo>
                    <a:cubicBezTo>
                      <a:pt x="12589" y="21693"/>
                      <a:pt x="14483" y="24137"/>
                      <a:pt x="16256" y="26765"/>
                    </a:cubicBezTo>
                    <a:cubicBezTo>
                      <a:pt x="17050" y="28231"/>
                      <a:pt x="18211" y="28965"/>
                      <a:pt x="19617" y="28965"/>
                    </a:cubicBezTo>
                    <a:cubicBezTo>
                      <a:pt x="20594" y="28965"/>
                      <a:pt x="21511" y="28048"/>
                      <a:pt x="22428" y="26276"/>
                    </a:cubicBezTo>
                    <a:lnTo>
                      <a:pt x="26889" y="17721"/>
                    </a:lnTo>
                    <a:cubicBezTo>
                      <a:pt x="28355" y="14848"/>
                      <a:pt x="29883" y="11976"/>
                      <a:pt x="31411" y="9104"/>
                    </a:cubicBezTo>
                    <a:cubicBezTo>
                      <a:pt x="32327" y="14482"/>
                      <a:pt x="33122" y="19187"/>
                      <a:pt x="33672" y="23159"/>
                    </a:cubicBezTo>
                    <a:cubicBezTo>
                      <a:pt x="34283" y="27070"/>
                      <a:pt x="34772" y="30493"/>
                      <a:pt x="35200" y="33487"/>
                    </a:cubicBezTo>
                    <a:cubicBezTo>
                      <a:pt x="35261" y="34281"/>
                      <a:pt x="35566" y="35137"/>
                      <a:pt x="36116" y="35992"/>
                    </a:cubicBezTo>
                    <a:cubicBezTo>
                      <a:pt x="36727" y="36848"/>
                      <a:pt x="37338" y="37276"/>
                      <a:pt x="37888" y="37276"/>
                    </a:cubicBezTo>
                    <a:cubicBezTo>
                      <a:pt x="38438" y="37276"/>
                      <a:pt x="38927" y="36970"/>
                      <a:pt x="39416" y="36359"/>
                    </a:cubicBezTo>
                    <a:cubicBezTo>
                      <a:pt x="39844" y="35687"/>
                      <a:pt x="40027" y="34892"/>
                      <a:pt x="39966" y="33915"/>
                    </a:cubicBezTo>
                    <a:cubicBezTo>
                      <a:pt x="39355" y="28781"/>
                      <a:pt x="38683" y="23648"/>
                      <a:pt x="38011" y="18515"/>
                    </a:cubicBezTo>
                    <a:cubicBezTo>
                      <a:pt x="37400" y="13321"/>
                      <a:pt x="36666" y="8187"/>
                      <a:pt x="35811" y="3054"/>
                    </a:cubicBezTo>
                    <a:cubicBezTo>
                      <a:pt x="35627" y="2199"/>
                      <a:pt x="35200" y="1404"/>
                      <a:pt x="34589" y="732"/>
                    </a:cubicBezTo>
                    <a:cubicBezTo>
                      <a:pt x="34110" y="254"/>
                      <a:pt x="33632" y="0"/>
                      <a:pt x="33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1140;p38">
                <a:extLst>
                  <a:ext uri="{FF2B5EF4-FFF2-40B4-BE49-F238E27FC236}">
                    <a16:creationId xmlns:a16="http://schemas.microsoft.com/office/drawing/2014/main" id="{961B7876-2FA0-4444-9D99-761B76D466E9}"/>
                  </a:ext>
                </a:extLst>
              </p:cNvPr>
              <p:cNvSpPr/>
              <p:nvPr/>
            </p:nvSpPr>
            <p:spPr>
              <a:xfrm>
                <a:off x="4239275" y="2202825"/>
                <a:ext cx="802100" cy="1062950"/>
              </a:xfrm>
              <a:custGeom>
                <a:avLst/>
                <a:gdLst/>
                <a:ahLst/>
                <a:cxnLst/>
                <a:rect l="l" t="t" r="r" b="b"/>
                <a:pathLst>
                  <a:path w="32084" h="42518" extrusionOk="0">
                    <a:moveTo>
                      <a:pt x="16012" y="6784"/>
                    </a:moveTo>
                    <a:cubicBezTo>
                      <a:pt x="17417" y="11795"/>
                      <a:pt x="19006" y="16562"/>
                      <a:pt x="20839" y="21206"/>
                    </a:cubicBezTo>
                    <a:cubicBezTo>
                      <a:pt x="16989" y="22000"/>
                      <a:pt x="13323" y="22428"/>
                      <a:pt x="9901" y="22550"/>
                    </a:cubicBezTo>
                    <a:cubicBezTo>
                      <a:pt x="11673" y="17295"/>
                      <a:pt x="13690" y="12040"/>
                      <a:pt x="16012" y="6784"/>
                    </a:cubicBezTo>
                    <a:close/>
                    <a:moveTo>
                      <a:pt x="17478" y="1"/>
                    </a:moveTo>
                    <a:cubicBezTo>
                      <a:pt x="17112" y="1"/>
                      <a:pt x="16806" y="62"/>
                      <a:pt x="16439" y="245"/>
                    </a:cubicBezTo>
                    <a:cubicBezTo>
                      <a:pt x="16073" y="368"/>
                      <a:pt x="15767" y="551"/>
                      <a:pt x="15523" y="734"/>
                    </a:cubicBezTo>
                    <a:cubicBezTo>
                      <a:pt x="15401" y="704"/>
                      <a:pt x="15263" y="688"/>
                      <a:pt x="15110" y="688"/>
                    </a:cubicBezTo>
                    <a:cubicBezTo>
                      <a:pt x="14958" y="688"/>
                      <a:pt x="14789" y="704"/>
                      <a:pt x="14606" y="734"/>
                    </a:cubicBezTo>
                    <a:cubicBezTo>
                      <a:pt x="14301" y="795"/>
                      <a:pt x="13995" y="1040"/>
                      <a:pt x="13751" y="1468"/>
                    </a:cubicBezTo>
                    <a:cubicBezTo>
                      <a:pt x="12223" y="4034"/>
                      <a:pt x="10695" y="6906"/>
                      <a:pt x="9228" y="10145"/>
                    </a:cubicBezTo>
                    <a:cubicBezTo>
                      <a:pt x="7823" y="13323"/>
                      <a:pt x="6479" y="16562"/>
                      <a:pt x="5256" y="19984"/>
                    </a:cubicBezTo>
                    <a:cubicBezTo>
                      <a:pt x="4034" y="23345"/>
                      <a:pt x="2995" y="26767"/>
                      <a:pt x="2079" y="30189"/>
                    </a:cubicBezTo>
                    <a:cubicBezTo>
                      <a:pt x="1162" y="33489"/>
                      <a:pt x="490" y="36728"/>
                      <a:pt x="62" y="39783"/>
                    </a:cubicBezTo>
                    <a:cubicBezTo>
                      <a:pt x="1" y="40639"/>
                      <a:pt x="184" y="41372"/>
                      <a:pt x="673" y="41922"/>
                    </a:cubicBezTo>
                    <a:cubicBezTo>
                      <a:pt x="1063" y="42312"/>
                      <a:pt x="1544" y="42517"/>
                      <a:pt x="2117" y="42517"/>
                    </a:cubicBezTo>
                    <a:cubicBezTo>
                      <a:pt x="2354" y="42517"/>
                      <a:pt x="2606" y="42482"/>
                      <a:pt x="2873" y="42411"/>
                    </a:cubicBezTo>
                    <a:cubicBezTo>
                      <a:pt x="3362" y="42289"/>
                      <a:pt x="3790" y="41922"/>
                      <a:pt x="4217" y="41250"/>
                    </a:cubicBezTo>
                    <a:cubicBezTo>
                      <a:pt x="4584" y="40517"/>
                      <a:pt x="4951" y="39722"/>
                      <a:pt x="5195" y="38867"/>
                    </a:cubicBezTo>
                    <a:cubicBezTo>
                      <a:pt x="5623" y="36972"/>
                      <a:pt x="6112" y="35139"/>
                      <a:pt x="6662" y="33306"/>
                    </a:cubicBezTo>
                    <a:cubicBezTo>
                      <a:pt x="7212" y="31411"/>
                      <a:pt x="7762" y="29517"/>
                      <a:pt x="8312" y="27561"/>
                    </a:cubicBezTo>
                    <a:cubicBezTo>
                      <a:pt x="10756" y="27439"/>
                      <a:pt x="13262" y="27256"/>
                      <a:pt x="15706" y="26950"/>
                    </a:cubicBezTo>
                    <a:cubicBezTo>
                      <a:pt x="18273" y="26645"/>
                      <a:pt x="20595" y="26278"/>
                      <a:pt x="22734" y="25912"/>
                    </a:cubicBezTo>
                    <a:cubicBezTo>
                      <a:pt x="23467" y="27623"/>
                      <a:pt x="24200" y="29334"/>
                      <a:pt x="24995" y="31106"/>
                    </a:cubicBezTo>
                    <a:cubicBezTo>
                      <a:pt x="25789" y="32756"/>
                      <a:pt x="26645" y="34467"/>
                      <a:pt x="27500" y="36117"/>
                    </a:cubicBezTo>
                    <a:cubicBezTo>
                      <a:pt x="27623" y="36422"/>
                      <a:pt x="27867" y="36789"/>
                      <a:pt x="28111" y="37217"/>
                    </a:cubicBezTo>
                    <a:cubicBezTo>
                      <a:pt x="28417" y="37522"/>
                      <a:pt x="28723" y="37889"/>
                      <a:pt x="29089" y="38256"/>
                    </a:cubicBezTo>
                    <a:cubicBezTo>
                      <a:pt x="29456" y="38561"/>
                      <a:pt x="29823" y="38806"/>
                      <a:pt x="30189" y="39050"/>
                    </a:cubicBezTo>
                    <a:cubicBezTo>
                      <a:pt x="30391" y="39151"/>
                      <a:pt x="30611" y="39196"/>
                      <a:pt x="30820" y="39196"/>
                    </a:cubicBezTo>
                    <a:cubicBezTo>
                      <a:pt x="30990" y="39196"/>
                      <a:pt x="31152" y="39166"/>
                      <a:pt x="31289" y="39111"/>
                    </a:cubicBezTo>
                    <a:cubicBezTo>
                      <a:pt x="31595" y="38928"/>
                      <a:pt x="31839" y="38622"/>
                      <a:pt x="31900" y="38195"/>
                    </a:cubicBezTo>
                    <a:cubicBezTo>
                      <a:pt x="32022" y="37706"/>
                      <a:pt x="32084" y="37217"/>
                      <a:pt x="32022" y="36728"/>
                    </a:cubicBezTo>
                    <a:cubicBezTo>
                      <a:pt x="32022" y="36178"/>
                      <a:pt x="31961" y="35628"/>
                      <a:pt x="31839" y="35139"/>
                    </a:cubicBezTo>
                    <a:cubicBezTo>
                      <a:pt x="31778" y="34589"/>
                      <a:pt x="31656" y="34161"/>
                      <a:pt x="31595" y="33917"/>
                    </a:cubicBezTo>
                    <a:cubicBezTo>
                      <a:pt x="30923" y="32450"/>
                      <a:pt x="30250" y="30923"/>
                      <a:pt x="29578" y="29395"/>
                    </a:cubicBezTo>
                    <a:cubicBezTo>
                      <a:pt x="28906" y="27806"/>
                      <a:pt x="28234" y="26217"/>
                      <a:pt x="27561" y="24567"/>
                    </a:cubicBezTo>
                    <a:cubicBezTo>
                      <a:pt x="28661" y="24017"/>
                      <a:pt x="29395" y="23467"/>
                      <a:pt x="29761" y="22917"/>
                    </a:cubicBezTo>
                    <a:cubicBezTo>
                      <a:pt x="30189" y="22367"/>
                      <a:pt x="30250" y="21695"/>
                      <a:pt x="29945" y="20901"/>
                    </a:cubicBezTo>
                    <a:cubicBezTo>
                      <a:pt x="29700" y="20289"/>
                      <a:pt x="29211" y="19923"/>
                      <a:pt x="28478" y="19862"/>
                    </a:cubicBezTo>
                    <a:cubicBezTo>
                      <a:pt x="28084" y="19790"/>
                      <a:pt x="27691" y="19760"/>
                      <a:pt x="27321" y="19760"/>
                    </a:cubicBezTo>
                    <a:cubicBezTo>
                      <a:pt x="27060" y="19760"/>
                      <a:pt x="26812" y="19775"/>
                      <a:pt x="26584" y="19801"/>
                    </a:cubicBezTo>
                    <a:lnTo>
                      <a:pt x="26095" y="19923"/>
                    </a:lnTo>
                    <a:cubicBezTo>
                      <a:pt x="26034" y="19923"/>
                      <a:pt x="25912" y="19923"/>
                      <a:pt x="25728" y="19984"/>
                    </a:cubicBezTo>
                    <a:cubicBezTo>
                      <a:pt x="24750" y="17234"/>
                      <a:pt x="23712" y="14484"/>
                      <a:pt x="22734" y="11734"/>
                    </a:cubicBezTo>
                    <a:cubicBezTo>
                      <a:pt x="21817" y="8984"/>
                      <a:pt x="21023" y="6356"/>
                      <a:pt x="20289" y="3729"/>
                    </a:cubicBezTo>
                    <a:cubicBezTo>
                      <a:pt x="19923" y="2812"/>
                      <a:pt x="19556" y="2140"/>
                      <a:pt x="19251" y="1651"/>
                    </a:cubicBezTo>
                    <a:cubicBezTo>
                      <a:pt x="19006" y="1162"/>
                      <a:pt x="18762" y="795"/>
                      <a:pt x="18578" y="490"/>
                    </a:cubicBezTo>
                    <a:cubicBezTo>
                      <a:pt x="18334" y="245"/>
                      <a:pt x="18151" y="123"/>
                      <a:pt x="17967" y="62"/>
                    </a:cubicBezTo>
                    <a:cubicBezTo>
                      <a:pt x="17784" y="1"/>
                      <a:pt x="17662" y="1"/>
                      <a:pt x="174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1141;p38">
                <a:extLst>
                  <a:ext uri="{FF2B5EF4-FFF2-40B4-BE49-F238E27FC236}">
                    <a16:creationId xmlns:a16="http://schemas.microsoft.com/office/drawing/2014/main" id="{05B5BA7F-2064-46B5-8822-DD81C96AA0C8}"/>
                  </a:ext>
                </a:extLst>
              </p:cNvPr>
              <p:cNvSpPr/>
              <p:nvPr/>
            </p:nvSpPr>
            <p:spPr>
              <a:xfrm>
                <a:off x="5162050" y="2321350"/>
                <a:ext cx="766950" cy="844175"/>
              </a:xfrm>
              <a:custGeom>
                <a:avLst/>
                <a:gdLst/>
                <a:ahLst/>
                <a:cxnLst/>
                <a:rect l="l" t="t" r="r" b="b"/>
                <a:pathLst>
                  <a:path w="30678" h="33767" extrusionOk="0">
                    <a:moveTo>
                      <a:pt x="5482" y="0"/>
                    </a:moveTo>
                    <a:cubicBezTo>
                      <a:pt x="5334" y="0"/>
                      <a:pt x="5177" y="9"/>
                      <a:pt x="5011" y="27"/>
                    </a:cubicBezTo>
                    <a:cubicBezTo>
                      <a:pt x="4278" y="149"/>
                      <a:pt x="3667" y="515"/>
                      <a:pt x="3178" y="1065"/>
                    </a:cubicBezTo>
                    <a:cubicBezTo>
                      <a:pt x="2750" y="1615"/>
                      <a:pt x="2445" y="2349"/>
                      <a:pt x="2322" y="3204"/>
                    </a:cubicBezTo>
                    <a:cubicBezTo>
                      <a:pt x="1834" y="7299"/>
                      <a:pt x="1406" y="11454"/>
                      <a:pt x="1039" y="15671"/>
                    </a:cubicBezTo>
                    <a:cubicBezTo>
                      <a:pt x="672" y="19765"/>
                      <a:pt x="367" y="23920"/>
                      <a:pt x="123" y="28015"/>
                    </a:cubicBezTo>
                    <a:cubicBezTo>
                      <a:pt x="0" y="30215"/>
                      <a:pt x="306" y="31804"/>
                      <a:pt x="1100" y="32781"/>
                    </a:cubicBezTo>
                    <a:cubicBezTo>
                      <a:pt x="1700" y="33424"/>
                      <a:pt x="2450" y="33766"/>
                      <a:pt x="3392" y="33766"/>
                    </a:cubicBezTo>
                    <a:cubicBezTo>
                      <a:pt x="3794" y="33766"/>
                      <a:pt x="4230" y="33704"/>
                      <a:pt x="4706" y="33576"/>
                    </a:cubicBezTo>
                    <a:cubicBezTo>
                      <a:pt x="6417" y="33148"/>
                      <a:pt x="8311" y="32659"/>
                      <a:pt x="10267" y="32231"/>
                    </a:cubicBezTo>
                    <a:lnTo>
                      <a:pt x="16256" y="30826"/>
                    </a:lnTo>
                    <a:cubicBezTo>
                      <a:pt x="18211" y="30398"/>
                      <a:pt x="20167" y="29909"/>
                      <a:pt x="22061" y="29481"/>
                    </a:cubicBezTo>
                    <a:cubicBezTo>
                      <a:pt x="23955" y="28993"/>
                      <a:pt x="25666" y="28565"/>
                      <a:pt x="27255" y="28198"/>
                    </a:cubicBezTo>
                    <a:cubicBezTo>
                      <a:pt x="27561" y="27893"/>
                      <a:pt x="27866" y="27648"/>
                      <a:pt x="28233" y="27465"/>
                    </a:cubicBezTo>
                    <a:cubicBezTo>
                      <a:pt x="28661" y="27343"/>
                      <a:pt x="29028" y="27159"/>
                      <a:pt x="29394" y="27037"/>
                    </a:cubicBezTo>
                    <a:cubicBezTo>
                      <a:pt x="29761" y="26793"/>
                      <a:pt x="30066" y="26548"/>
                      <a:pt x="30311" y="26243"/>
                    </a:cubicBezTo>
                    <a:cubicBezTo>
                      <a:pt x="30555" y="25876"/>
                      <a:pt x="30677" y="25387"/>
                      <a:pt x="30677" y="24715"/>
                    </a:cubicBezTo>
                    <a:cubicBezTo>
                      <a:pt x="30677" y="24287"/>
                      <a:pt x="30494" y="23920"/>
                      <a:pt x="30066" y="23737"/>
                    </a:cubicBezTo>
                    <a:cubicBezTo>
                      <a:pt x="29932" y="23648"/>
                      <a:pt x="29798" y="23591"/>
                      <a:pt x="29664" y="23591"/>
                    </a:cubicBezTo>
                    <a:cubicBezTo>
                      <a:pt x="29615" y="23591"/>
                      <a:pt x="29566" y="23599"/>
                      <a:pt x="29516" y="23615"/>
                    </a:cubicBezTo>
                    <a:cubicBezTo>
                      <a:pt x="27805" y="23737"/>
                      <a:pt x="25850" y="23982"/>
                      <a:pt x="23711" y="24348"/>
                    </a:cubicBezTo>
                    <a:cubicBezTo>
                      <a:pt x="21633" y="24654"/>
                      <a:pt x="19494" y="25020"/>
                      <a:pt x="17294" y="25509"/>
                    </a:cubicBezTo>
                    <a:cubicBezTo>
                      <a:pt x="15156" y="25876"/>
                      <a:pt x="12956" y="26304"/>
                      <a:pt x="10817" y="26732"/>
                    </a:cubicBezTo>
                    <a:cubicBezTo>
                      <a:pt x="8739" y="27098"/>
                      <a:pt x="6845" y="27465"/>
                      <a:pt x="5072" y="27770"/>
                    </a:cubicBezTo>
                    <a:cubicBezTo>
                      <a:pt x="5195" y="26182"/>
                      <a:pt x="5317" y="24348"/>
                      <a:pt x="5500" y="22270"/>
                    </a:cubicBezTo>
                    <a:cubicBezTo>
                      <a:pt x="5684" y="20193"/>
                      <a:pt x="5867" y="18054"/>
                      <a:pt x="6111" y="15854"/>
                    </a:cubicBezTo>
                    <a:cubicBezTo>
                      <a:pt x="6295" y="13654"/>
                      <a:pt x="6478" y="11454"/>
                      <a:pt x="6722" y="9315"/>
                    </a:cubicBezTo>
                    <a:cubicBezTo>
                      <a:pt x="6906" y="7115"/>
                      <a:pt x="7150" y="5099"/>
                      <a:pt x="7395" y="3326"/>
                    </a:cubicBezTo>
                    <a:cubicBezTo>
                      <a:pt x="7456" y="2471"/>
                      <a:pt x="7333" y="1676"/>
                      <a:pt x="7089" y="943"/>
                    </a:cubicBezTo>
                    <a:cubicBezTo>
                      <a:pt x="6932" y="315"/>
                      <a:pt x="6371" y="0"/>
                      <a:pt x="5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1142;p38">
                <a:extLst>
                  <a:ext uri="{FF2B5EF4-FFF2-40B4-BE49-F238E27FC236}">
                    <a16:creationId xmlns:a16="http://schemas.microsoft.com/office/drawing/2014/main" id="{7CF003E7-BD78-4AE5-A039-A6C34C094D0C}"/>
                  </a:ext>
                </a:extLst>
              </p:cNvPr>
              <p:cNvSpPr/>
              <p:nvPr/>
            </p:nvSpPr>
            <p:spPr>
              <a:xfrm>
                <a:off x="5990075" y="2179400"/>
                <a:ext cx="641700" cy="1058650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42346" extrusionOk="0">
                    <a:moveTo>
                      <a:pt x="10815" y="1"/>
                    </a:moveTo>
                    <a:cubicBezTo>
                      <a:pt x="10593" y="1"/>
                      <a:pt x="10369" y="8"/>
                      <a:pt x="10145" y="21"/>
                    </a:cubicBezTo>
                    <a:cubicBezTo>
                      <a:pt x="8678" y="82"/>
                      <a:pt x="7334" y="449"/>
                      <a:pt x="6112" y="999"/>
                    </a:cubicBezTo>
                    <a:cubicBezTo>
                      <a:pt x="4890" y="1549"/>
                      <a:pt x="3790" y="2282"/>
                      <a:pt x="2873" y="3199"/>
                    </a:cubicBezTo>
                    <a:cubicBezTo>
                      <a:pt x="1956" y="4055"/>
                      <a:pt x="1223" y="5093"/>
                      <a:pt x="734" y="6193"/>
                    </a:cubicBezTo>
                    <a:cubicBezTo>
                      <a:pt x="245" y="7232"/>
                      <a:pt x="1" y="8393"/>
                      <a:pt x="1" y="9616"/>
                    </a:cubicBezTo>
                    <a:cubicBezTo>
                      <a:pt x="1" y="10777"/>
                      <a:pt x="245" y="11999"/>
                      <a:pt x="734" y="13221"/>
                    </a:cubicBezTo>
                    <a:cubicBezTo>
                      <a:pt x="1284" y="14443"/>
                      <a:pt x="2140" y="15543"/>
                      <a:pt x="3362" y="16582"/>
                    </a:cubicBezTo>
                    <a:cubicBezTo>
                      <a:pt x="5806" y="18354"/>
                      <a:pt x="8190" y="19943"/>
                      <a:pt x="10512" y="21349"/>
                    </a:cubicBezTo>
                    <a:cubicBezTo>
                      <a:pt x="12895" y="22693"/>
                      <a:pt x="15156" y="24160"/>
                      <a:pt x="17234" y="25749"/>
                    </a:cubicBezTo>
                    <a:cubicBezTo>
                      <a:pt x="18639" y="26726"/>
                      <a:pt x="19556" y="27826"/>
                      <a:pt x="20045" y="29048"/>
                    </a:cubicBezTo>
                    <a:cubicBezTo>
                      <a:pt x="20595" y="30210"/>
                      <a:pt x="20778" y="31371"/>
                      <a:pt x="20534" y="32471"/>
                    </a:cubicBezTo>
                    <a:cubicBezTo>
                      <a:pt x="20289" y="33571"/>
                      <a:pt x="19800" y="34487"/>
                      <a:pt x="19006" y="35404"/>
                    </a:cubicBezTo>
                    <a:cubicBezTo>
                      <a:pt x="18151" y="36198"/>
                      <a:pt x="17112" y="36748"/>
                      <a:pt x="15767" y="37054"/>
                    </a:cubicBezTo>
                    <a:cubicBezTo>
                      <a:pt x="14972" y="37253"/>
                      <a:pt x="14191" y="37346"/>
                      <a:pt x="13423" y="37346"/>
                    </a:cubicBezTo>
                    <a:cubicBezTo>
                      <a:pt x="12537" y="37346"/>
                      <a:pt x="11668" y="37222"/>
                      <a:pt x="10817" y="36993"/>
                    </a:cubicBezTo>
                    <a:cubicBezTo>
                      <a:pt x="9228" y="36443"/>
                      <a:pt x="7884" y="35709"/>
                      <a:pt x="6723" y="34609"/>
                    </a:cubicBezTo>
                    <a:cubicBezTo>
                      <a:pt x="6483" y="34472"/>
                      <a:pt x="6185" y="34393"/>
                      <a:pt x="5840" y="34393"/>
                    </a:cubicBezTo>
                    <a:cubicBezTo>
                      <a:pt x="5570" y="34393"/>
                      <a:pt x="5272" y="34441"/>
                      <a:pt x="4951" y="34548"/>
                    </a:cubicBezTo>
                    <a:cubicBezTo>
                      <a:pt x="4156" y="34671"/>
                      <a:pt x="3667" y="34976"/>
                      <a:pt x="3362" y="35465"/>
                    </a:cubicBezTo>
                    <a:cubicBezTo>
                      <a:pt x="3117" y="35771"/>
                      <a:pt x="3179" y="36259"/>
                      <a:pt x="3423" y="36993"/>
                    </a:cubicBezTo>
                    <a:cubicBezTo>
                      <a:pt x="3667" y="37665"/>
                      <a:pt x="3973" y="38276"/>
                      <a:pt x="4340" y="38643"/>
                    </a:cubicBezTo>
                    <a:cubicBezTo>
                      <a:pt x="5745" y="40232"/>
                      <a:pt x="7456" y="41332"/>
                      <a:pt x="9534" y="41882"/>
                    </a:cubicBezTo>
                    <a:cubicBezTo>
                      <a:pt x="10703" y="42191"/>
                      <a:pt x="11891" y="42346"/>
                      <a:pt x="13087" y="42346"/>
                    </a:cubicBezTo>
                    <a:cubicBezTo>
                      <a:pt x="14018" y="42346"/>
                      <a:pt x="14954" y="42252"/>
                      <a:pt x="15889" y="42065"/>
                    </a:cubicBezTo>
                    <a:cubicBezTo>
                      <a:pt x="18334" y="41637"/>
                      <a:pt x="20473" y="40598"/>
                      <a:pt x="22306" y="38948"/>
                    </a:cubicBezTo>
                    <a:cubicBezTo>
                      <a:pt x="24139" y="37298"/>
                      <a:pt x="25300" y="35037"/>
                      <a:pt x="25667" y="32226"/>
                    </a:cubicBezTo>
                    <a:cubicBezTo>
                      <a:pt x="25667" y="30821"/>
                      <a:pt x="25484" y="29537"/>
                      <a:pt x="25117" y="28437"/>
                    </a:cubicBezTo>
                    <a:cubicBezTo>
                      <a:pt x="24750" y="27276"/>
                      <a:pt x="24262" y="26299"/>
                      <a:pt x="23650" y="25443"/>
                    </a:cubicBezTo>
                    <a:cubicBezTo>
                      <a:pt x="23039" y="24526"/>
                      <a:pt x="22306" y="23732"/>
                      <a:pt x="21512" y="22999"/>
                    </a:cubicBezTo>
                    <a:cubicBezTo>
                      <a:pt x="20717" y="22265"/>
                      <a:pt x="19862" y="21654"/>
                      <a:pt x="18945" y="21043"/>
                    </a:cubicBezTo>
                    <a:cubicBezTo>
                      <a:pt x="18212" y="20554"/>
                      <a:pt x="17356" y="20004"/>
                      <a:pt x="16378" y="19393"/>
                    </a:cubicBezTo>
                    <a:cubicBezTo>
                      <a:pt x="15462" y="18782"/>
                      <a:pt x="14484" y="18171"/>
                      <a:pt x="13445" y="17499"/>
                    </a:cubicBezTo>
                    <a:cubicBezTo>
                      <a:pt x="12406" y="16827"/>
                      <a:pt x="11367" y="16154"/>
                      <a:pt x="10267" y="15482"/>
                    </a:cubicBezTo>
                    <a:cubicBezTo>
                      <a:pt x="9228" y="14810"/>
                      <a:pt x="8251" y="14138"/>
                      <a:pt x="7334" y="13465"/>
                    </a:cubicBezTo>
                    <a:cubicBezTo>
                      <a:pt x="5867" y="12427"/>
                      <a:pt x="5012" y="11327"/>
                      <a:pt x="4645" y="10166"/>
                    </a:cubicBezTo>
                    <a:cubicBezTo>
                      <a:pt x="4340" y="8943"/>
                      <a:pt x="4767" y="7721"/>
                      <a:pt x="5929" y="6438"/>
                    </a:cubicBezTo>
                    <a:cubicBezTo>
                      <a:pt x="6540" y="5766"/>
                      <a:pt x="7273" y="5277"/>
                      <a:pt x="8067" y="4910"/>
                    </a:cubicBezTo>
                    <a:cubicBezTo>
                      <a:pt x="8923" y="4543"/>
                      <a:pt x="9778" y="4360"/>
                      <a:pt x="10512" y="4360"/>
                    </a:cubicBezTo>
                    <a:cubicBezTo>
                      <a:pt x="11123" y="4360"/>
                      <a:pt x="11734" y="4482"/>
                      <a:pt x="12406" y="4666"/>
                    </a:cubicBezTo>
                    <a:cubicBezTo>
                      <a:pt x="13078" y="4849"/>
                      <a:pt x="13751" y="5155"/>
                      <a:pt x="14423" y="5399"/>
                    </a:cubicBezTo>
                    <a:cubicBezTo>
                      <a:pt x="15095" y="5705"/>
                      <a:pt x="15706" y="6071"/>
                      <a:pt x="16256" y="6438"/>
                    </a:cubicBezTo>
                    <a:cubicBezTo>
                      <a:pt x="16806" y="6743"/>
                      <a:pt x="17295" y="7049"/>
                      <a:pt x="17723" y="7354"/>
                    </a:cubicBezTo>
                    <a:cubicBezTo>
                      <a:pt x="18158" y="7645"/>
                      <a:pt x="18555" y="7820"/>
                      <a:pt x="18974" y="7820"/>
                    </a:cubicBezTo>
                    <a:cubicBezTo>
                      <a:pt x="19085" y="7820"/>
                      <a:pt x="19197" y="7808"/>
                      <a:pt x="19312" y="7782"/>
                    </a:cubicBezTo>
                    <a:cubicBezTo>
                      <a:pt x="19862" y="7660"/>
                      <a:pt x="20228" y="7416"/>
                      <a:pt x="20473" y="7171"/>
                    </a:cubicBezTo>
                    <a:cubicBezTo>
                      <a:pt x="20778" y="6804"/>
                      <a:pt x="20900" y="6316"/>
                      <a:pt x="20900" y="5888"/>
                    </a:cubicBezTo>
                    <a:cubicBezTo>
                      <a:pt x="20962" y="5460"/>
                      <a:pt x="20839" y="5032"/>
                      <a:pt x="20595" y="4727"/>
                    </a:cubicBezTo>
                    <a:cubicBezTo>
                      <a:pt x="19434" y="3382"/>
                      <a:pt x="17906" y="2221"/>
                      <a:pt x="16012" y="1305"/>
                    </a:cubicBezTo>
                    <a:cubicBezTo>
                      <a:pt x="14328" y="435"/>
                      <a:pt x="12596" y="1"/>
                      <a:pt x="10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728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418</Words>
  <Application>Microsoft Office PowerPoint</Application>
  <PresentationFormat>Widescreen</PresentationFormat>
  <Paragraphs>27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World Environment Day by Slidesgo</vt:lpstr>
      <vt:lpstr>1_World Environment Day by Slidesgo</vt:lpstr>
      <vt:lpstr>COSTITUZIONE E SOSTENIBILITÀ:</vt:lpstr>
      <vt:lpstr>Cultura, paesaggio e ricerca</vt:lpstr>
      <vt:lpstr>Art. 41 Cost.</vt:lpstr>
      <vt:lpstr>Art. 81 Cost.</vt:lpstr>
      <vt:lpstr>«IL BELLO DI ESSERE AL VERDE»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Environment Day</dc:title>
  <dc:creator>Marco De Michele</dc:creator>
  <cp:lastModifiedBy>Utente sconosciuto</cp:lastModifiedBy>
  <cp:revision>17</cp:revision>
  <dcterms:created xsi:type="dcterms:W3CDTF">2022-03-19T18:11:28Z</dcterms:created>
  <dcterms:modified xsi:type="dcterms:W3CDTF">2022-03-30T07:16:01Z</dcterms:modified>
</cp:coreProperties>
</file>