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4800C"/>
    <a:srgbClr val="F37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A87ED8-0367-6673-3D04-05636D2F9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EB2125-E56A-B254-C2E5-B1EAFCA15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C15B5F-27E0-5FCB-5B28-914AC434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ED6E-42BB-4DF6-8B33-5FCBA2E4DFB6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35CCA0-03E7-F692-2D8A-2F564A18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B4C635-DF02-DD8E-C000-1A7F3F34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4D1E-B959-4473-8BD4-8DB33781A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03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C7B24-93A6-70EC-2D78-51DE66D3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B5D4049-FB08-B649-E9CC-39F8C937D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816539-D011-ABA7-6088-996525AE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ED6E-42BB-4DF6-8B33-5FCBA2E4DFB6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D8D945-C0D5-C643-C63F-5AA00388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BD356C-3286-0763-75B9-1CFE82C9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4D1E-B959-4473-8BD4-8DB33781A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84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6A2964-ADE3-E538-4C5D-4AEB6517D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F0B973-2F12-277F-C9F9-FC80227D1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6411F6-4C86-A02F-D425-C3C4C267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ED6E-42BB-4DF6-8B33-5FCBA2E4DFB6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B2EA2A-72BB-AC7A-E722-678A12B5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7B51B-1F59-374F-9420-FF8F7C36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4D1E-B959-4473-8BD4-8DB33781A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27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C342BE-FE47-9423-7C53-BCBC09F3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095651-DBD5-B0E4-7EE3-46C6194EF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11FF13-E5A1-4C7D-0DB9-54F9743D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ED6E-42BB-4DF6-8B33-5FCBA2E4DFB6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FA32E6-CA94-375F-ABCD-26685772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8CC296-7C24-7EDC-A35A-F735C742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4D1E-B959-4473-8BD4-8DB33781A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17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BA281-1F7F-3D7E-3710-58CA81D8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18DF72-A8F3-CBAE-2256-0D512F145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1BD0EE-6450-101D-8797-4FAADBFF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ED6E-42BB-4DF6-8B33-5FCBA2E4DFB6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E13859-5E4C-C358-1864-B12249A0E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45CAC3-F699-BB8B-6284-AF7CE89C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4D1E-B959-4473-8BD4-8DB33781A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20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A2E46-5DC3-5D30-353E-ACEDA434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2E24C8-29DC-65FB-CEA1-7CAB796F0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1B1EBB-40B3-D73B-FCDA-1658AE490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14BDB2-3273-0E16-2A7D-43D7E7DD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ED6E-42BB-4DF6-8B33-5FCBA2E4DFB6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3F44D5-18E2-0855-99E6-37AE9C8B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D6E33E-C94C-00DB-2D94-A9105A4D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4D1E-B959-4473-8BD4-8DB33781A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82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D4B70-B705-BD09-151C-CB78DE55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6C83DB-6010-4401-0121-159CECBA8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BD2F54-7FC1-1E12-CBE7-BFC80E563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99DF27A-7E7E-3253-8E99-64E39DD85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26D8C5C-D3D2-3801-C34A-D10C3271C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0D161A0-E1A4-981E-87DE-C4A5A095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ED6E-42BB-4DF6-8B33-5FCBA2E4DFB6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615BB3B-9404-BABC-5057-F523D733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8AD09E0-F804-FA0A-DC5B-00415DAD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4D1E-B959-4473-8BD4-8DB33781A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25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0CD2C0-EDD5-2CEF-F0EB-8A0E915A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471A664-FD1A-9C36-0361-99A229F8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ED6E-42BB-4DF6-8B33-5FCBA2E4DFB6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065CF0-3AB2-C89E-DA0B-BE4B4DB9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457441-E0AA-3A6D-DCB9-91DE7F6A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4D1E-B959-4473-8BD4-8DB33781A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21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86930ED-8491-AF98-9011-2302783D1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ED6E-42BB-4DF6-8B33-5FCBA2E4DFB6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CB14779-F8E1-4E15-FE56-AACE09DD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071D44-D87F-477A-5544-1CC7BF92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4D1E-B959-4473-8BD4-8DB33781A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91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623BBC-9CF1-6315-785B-025D0C5E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67C05C-EE6E-484C-1BCA-C0669DC8A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79C7E-18CF-B46A-A56C-873A80CF9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F8CAB3-8094-5D9D-20F1-F386B5C3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ED6E-42BB-4DF6-8B33-5FCBA2E4DFB6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020BE1-7389-20F1-525E-BB1BEA7D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14A291-59DF-3413-D48D-5B1F41E6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4D1E-B959-4473-8BD4-8DB33781A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22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EB248-26B3-1F88-0301-D4C6F6E3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221B399-E9EB-FF58-04C5-1B0B41D74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62C0D6-6549-E499-954E-6895EEB97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146579-974E-622C-BE8E-FE0A49CA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ED6E-42BB-4DF6-8B33-5FCBA2E4DFB6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A04B45-362E-DF07-A1C2-4AE199E6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C572B7-22AA-6D23-21FB-4A9B0F3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4D1E-B959-4473-8BD4-8DB33781A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14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CB8689-54EB-9B5A-C334-FC2F13A1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3582DC-9248-60F1-BFF9-97B0F8E2E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7D0B8C-B4E7-900B-8D9E-F4966B1BB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ED6E-42BB-4DF6-8B33-5FCBA2E4DFB6}" type="datetimeFigureOut">
              <a:rPr lang="it-IT" smtClean="0"/>
              <a:t>22/02/2023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049912-91B6-D0EA-CC2B-0C8DE6C6E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EA43C-20D7-8BA8-A6B6-7014E318D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04D1E-B959-4473-8BD4-8DB33781A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40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galombardia.eu/agrumi-2013-profumi-e-sapori-danno-spettacol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nnaturale.com/agrumi-combattere-la-demenza-senile-grazie-ai-flavonoidi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A2A8CB-FACD-6B12-99AD-BC39A73D5893}"/>
              </a:ext>
            </a:extLst>
          </p:cNvPr>
          <p:cNvSpPr txBox="1"/>
          <p:nvPr/>
        </p:nvSpPr>
        <p:spPr>
          <a:xfrm>
            <a:off x="3771068" y="1034540"/>
            <a:ext cx="5663473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FESTA DEGLI AGRUMI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BB849F-C6A0-D5F0-98DE-6FF21698E581}"/>
              </a:ext>
            </a:extLst>
          </p:cNvPr>
          <p:cNvSpPr txBox="1"/>
          <p:nvPr/>
        </p:nvSpPr>
        <p:spPr>
          <a:xfrm>
            <a:off x="3771068" y="3249636"/>
            <a:ext cx="46498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F48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Scuola dell’infanzia</a:t>
            </a:r>
          </a:p>
          <a:p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Santa Maria delle Vigne</a:t>
            </a:r>
          </a:p>
          <a:p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it-IT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a.s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2022/2023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4F9105F-9B5C-5308-5B4D-8BDCE22C8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41436" y="3642657"/>
            <a:ext cx="2650343" cy="187732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EBA65A4-CAC0-82A5-A1A5-7EB5E4F4B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3894" y="316523"/>
            <a:ext cx="2757267" cy="20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1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C60F82F-A17F-D900-BC61-D678D8C0AA31}"/>
              </a:ext>
            </a:extLst>
          </p:cNvPr>
          <p:cNvSpPr/>
          <p:nvPr/>
        </p:nvSpPr>
        <p:spPr>
          <a:xfrm rot="529202">
            <a:off x="2107671" y="1855418"/>
            <a:ext cx="70051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Festa di Carnevale</a:t>
            </a:r>
          </a:p>
          <a:p>
            <a:pPr algn="ctr"/>
            <a:r>
              <a:rPr lang="it-IT" sz="5400" b="1" dirty="0">
                <a:ln/>
                <a:solidFill>
                  <a:schemeClr val="accent4"/>
                </a:solidFill>
              </a:rPr>
              <a:t>Santa Maria delle Vigne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627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81F8AB-1B70-5021-8445-360DBE3C7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3" y="225028"/>
            <a:ext cx="8234363" cy="617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2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29792357-149B-728B-ABFC-3321B80EB3EE}"/>
              </a:ext>
            </a:extLst>
          </p:cNvPr>
          <p:cNvSpPr/>
          <p:nvPr/>
        </p:nvSpPr>
        <p:spPr>
          <a:xfrm rot="18952482">
            <a:off x="-121061" y="1674674"/>
            <a:ext cx="25471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Sezione </a:t>
            </a:r>
          </a:p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30623CD-52D0-DFA4-EF4D-4FBF9144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94" y="82181"/>
            <a:ext cx="8002812" cy="677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6FE043C9-D781-CE88-DA22-B6202754E566}"/>
              </a:ext>
            </a:extLst>
          </p:cNvPr>
          <p:cNvSpPr/>
          <p:nvPr/>
        </p:nvSpPr>
        <p:spPr>
          <a:xfrm>
            <a:off x="9698045" y="899384"/>
            <a:ext cx="23900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Sezione</a:t>
            </a:r>
          </a:p>
          <a:p>
            <a:pPr algn="ctr"/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C82205-C4FD-015A-458B-C32E44C5D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56" y="366117"/>
            <a:ext cx="8167687" cy="612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9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B7D8BA0-668E-A7A7-E87F-62C385C6C0D9}"/>
              </a:ext>
            </a:extLst>
          </p:cNvPr>
          <p:cNvSpPr/>
          <p:nvPr/>
        </p:nvSpPr>
        <p:spPr>
          <a:xfrm>
            <a:off x="9861452" y="1195753"/>
            <a:ext cx="18691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Sezione </a:t>
            </a:r>
          </a:p>
          <a:p>
            <a:pPr algn="ctr"/>
            <a:r>
              <a:rPr lang="it-IT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FF9F7C6-00BC-4F59-D84F-E9CCB9920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69663"/>
            <a:ext cx="8648700" cy="65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1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81BAE64-85F5-1D47-9321-40C916E5F36E}"/>
              </a:ext>
            </a:extLst>
          </p:cNvPr>
          <p:cNvSpPr/>
          <p:nvPr/>
        </p:nvSpPr>
        <p:spPr>
          <a:xfrm>
            <a:off x="10195594" y="1674673"/>
            <a:ext cx="17607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>
                <a:ln/>
                <a:solidFill>
                  <a:schemeClr val="accent4"/>
                </a:solidFill>
              </a:rPr>
              <a:t>Sezione </a:t>
            </a:r>
          </a:p>
          <a:p>
            <a:pPr algn="ctr"/>
            <a:r>
              <a:rPr lang="it-IT" sz="3600" b="1" cap="none" spc="0" dirty="0">
                <a:ln/>
                <a:solidFill>
                  <a:schemeClr val="accent4"/>
                </a:solidFill>
                <a:effectLst/>
              </a:rPr>
              <a:t>F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C29647-3EFF-C290-2470-3574A81C6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7152"/>
            <a:ext cx="8671594" cy="650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3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E7D4980-E9A9-DCB4-A79D-9D89DDB97B97}"/>
              </a:ext>
            </a:extLst>
          </p:cNvPr>
          <p:cNvSpPr/>
          <p:nvPr/>
        </p:nvSpPr>
        <p:spPr>
          <a:xfrm>
            <a:off x="8277208" y="1940393"/>
            <a:ext cx="23900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Sezione</a:t>
            </a:r>
          </a:p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5BBA83-79A6-DA8E-EDB5-77CACCDDC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79" y="363562"/>
            <a:ext cx="4929171" cy="63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6B96DD94-4189-042A-1BDE-18164E528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271462"/>
            <a:ext cx="802005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4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90E03F2-E06A-354F-D98F-97EF4818D676}"/>
              </a:ext>
            </a:extLst>
          </p:cNvPr>
          <p:cNvSpPr/>
          <p:nvPr/>
        </p:nvSpPr>
        <p:spPr>
          <a:xfrm>
            <a:off x="1413051" y="424161"/>
            <a:ext cx="9365898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Giornata mondiale della Nutella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5DC160A-E745-D954-AAB2-69CF480B1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43213" y="1928812"/>
            <a:ext cx="6096000" cy="44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5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AAC1C37-9E34-6E7B-BACA-AC2827927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500062"/>
            <a:ext cx="10911840" cy="61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1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</dc:creator>
  <cp:lastModifiedBy>Francesco</cp:lastModifiedBy>
  <cp:revision>16</cp:revision>
  <dcterms:created xsi:type="dcterms:W3CDTF">2023-01-28T15:19:34Z</dcterms:created>
  <dcterms:modified xsi:type="dcterms:W3CDTF">2023-02-22T20:26:05Z</dcterms:modified>
</cp:coreProperties>
</file>